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13"/>
  </p:handoutMasterIdLst>
  <p:sldIdLst>
    <p:sldId id="261" r:id="rId3"/>
    <p:sldId id="257" r:id="rId5"/>
    <p:sldId id="280" r:id="rId6"/>
    <p:sldId id="267" r:id="rId7"/>
    <p:sldId id="323" r:id="rId8"/>
    <p:sldId id="326" r:id="rId9"/>
    <p:sldId id="325" r:id="rId10"/>
    <p:sldId id="328" r:id="rId11"/>
    <p:sldId id="322" r:id="rId12"/>
  </p:sldIdLst>
  <p:sldSz cx="12192000" cy="6858000"/>
  <p:notesSz cx="6858000" cy="9144000"/>
  <p:embeddedFontLst>
    <p:embeddedFont>
      <p:font typeface="Inter SemiBold" panose="02000503000000020004" charset="0"/>
      <p:regular r:id="rId18"/>
      <p:bold r:id="rId19"/>
    </p:embeddedFont>
    <p:embeddedFont>
      <p:font typeface="思源黑体 Regular" panose="020B0500000000000000" charset="-122"/>
      <p:regular r:id="rId20"/>
    </p:embeddedFont>
    <p:embeddedFont>
      <p:font typeface="Inter Light" panose="02000503000000020004" charset="0"/>
      <p:regular r:id="rId21"/>
      <p:bold r:id="rId22"/>
    </p:embeddedFont>
    <p:embeddedFont>
      <p:font typeface="思源黑体 Medium" panose="020B0600000000000000" charset="-122"/>
      <p:regular r:id="rId23"/>
    </p:embeddedFont>
    <p:embeddedFont>
      <p:font typeface="微软雅黑" panose="020B0503020204020204" charset="-122"/>
      <p:regular r:id="rId24"/>
    </p:embeddedFont>
    <p:embeddedFont>
      <p:font typeface="思源黑体 Normal" panose="020B0400000000000000" charset="-122"/>
      <p:regular r:id="rId25"/>
    </p:embeddedFont>
    <p:embeddedFont>
      <p:font typeface="Calibri" panose="020F0502020204030204" charset="0"/>
      <p:regular r:id="rId26"/>
      <p:bold r:id="rId27"/>
      <p:italic r:id="rId28"/>
      <p:boldItalic r:id="rId29"/>
    </p:embeddedFont>
  </p:embeddedFontLst>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64" userDrawn="1">
          <p15:clr>
            <a:srgbClr val="A4A3A4"/>
          </p15:clr>
        </p15:guide>
        <p15:guide id="2" pos="3786" userDrawn="1">
          <p15:clr>
            <a:srgbClr val="A4A3A4"/>
          </p15:clr>
        </p15:guide>
        <p15:guide id="1" orient="horz" pos="1150" userDrawn="1">
          <p15:clr>
            <a:srgbClr val="A4A3A4"/>
          </p15:clr>
        </p15:guide>
        <p15:guide id="1" orient="horz" pos="4004" userDrawn="1">
          <p15:clr>
            <a:srgbClr val="A4A3A4"/>
          </p15:clr>
        </p15:guide>
        <p15:guide id="3" orient="horz" pos="231" userDrawn="1">
          <p15:clr>
            <a:srgbClr val="A4A3A4"/>
          </p15:clr>
        </p15:guide>
        <p15:guide id="4" pos="7222" userDrawn="1">
          <p15:clr>
            <a:srgbClr val="A4A3A4"/>
          </p15:clr>
        </p15:guide>
        <p15:guide id="5" orient="horz" pos="485" userDrawn="1">
          <p15:clr>
            <a:srgbClr val="A4A3A4"/>
          </p15:clr>
        </p15:guide>
        <p15:guide id="11" pos="43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ao Pebble" initials="ZP" lastIdx="1" clrIdx="0"/>
  <p:cmAuthor id="2" name="吴 晓琴" initials="吴"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5A5E63"/>
    <a:srgbClr val="C8CAC9"/>
    <a:srgbClr val="00269E"/>
    <a:srgbClr val="086AC9"/>
    <a:srgbClr val="0FB8E5"/>
    <a:srgbClr val="000000"/>
    <a:srgbClr val="B51600"/>
    <a:srgbClr val="2E0071"/>
    <a:srgbClr val="0018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064"/>
        <p:guide pos="3786"/>
        <p:guide orient="horz" pos="1150"/>
        <p:guide orient="horz" pos="4004"/>
        <p:guide orient="horz" pos="231"/>
        <p:guide pos="7222"/>
        <p:guide orient="horz" pos="485"/>
        <p:guide pos="435"/>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tags" Target="tags/tag87.xml"/><Relationship Id="rId3" Type="http://schemas.openxmlformats.org/officeDocument/2006/relationships/slide" Target="slides/slide1.xml"/><Relationship Id="rId29" Type="http://schemas.openxmlformats.org/officeDocument/2006/relationships/font" Target="fonts/font12.fntdata"/><Relationship Id="rId28" Type="http://schemas.openxmlformats.org/officeDocument/2006/relationships/font" Target="fonts/font11.fntdata"/><Relationship Id="rId27" Type="http://schemas.openxmlformats.org/officeDocument/2006/relationships/font" Target="fonts/font10.fntdata"/><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commentAuthors" Target="commentAuthors.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handoutMaster" Target="handoutMasters/handoutMaster1.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zh-CN" altLang="en-US"/>
              <a:t>2025 Copyright © Vertechs Group. All rights reserved.</a:t>
            </a:r>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dt="0"/>
</p:handoutMaster>
</file>

<file path=ppt/media/>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zh-CN" altLang="en-US"/>
              <a:t>2025 Copyright © Vertechs Group. All rights reserved.</a:t>
            </a: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hf sldNum="0"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5" name="页脚占位符 4"/>
          <p:cNvSpPr>
            <a:spLocks noGrp="1"/>
          </p:cNvSpPr>
          <p:nvPr>
            <p:ph type="ftr" sz="quarter" idx="4"/>
          </p:nvPr>
        </p:nvSpPr>
        <p:spPr/>
        <p:txBody>
          <a:bodyPr/>
          <a:p>
            <a:r>
              <a:rPr lang="zh-CN" altLang="en-US"/>
              <a:t>2025 Copyright © Vertechs Group. All rights reserved.</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sym typeface="+mn-ea"/>
              </a:rPr>
              <a:t>请各部门按需选择展示页面。</a:t>
            </a:r>
            <a:endParaRPr lang="zh-CN" altLang="en-US" dirty="0"/>
          </a:p>
        </p:txBody>
      </p:sp>
      <p:sp>
        <p:nvSpPr>
          <p:cNvPr id="5" name="页脚占位符 4"/>
          <p:cNvSpPr>
            <a:spLocks noGrp="1"/>
          </p:cNvSpPr>
          <p:nvPr>
            <p:ph type="ftr" sz="quarter" idx="4"/>
          </p:nvPr>
        </p:nvSpPr>
        <p:spPr/>
        <p:txBody>
          <a:bodyPr/>
          <a:p>
            <a:r>
              <a:rPr lang="zh-CN" altLang="en-US"/>
              <a:t>2025 Copyright © Vertechs Group. All rights reserved.</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
        <p:nvSpPr>
          <p:cNvPr id="4" name="页脚占位符 3"/>
          <p:cNvSpPr>
            <a:spLocks noGrp="1"/>
          </p:cNvSpPr>
          <p:nvPr>
            <p:ph type="ftr" sz="quarter" idx="4"/>
          </p:nvPr>
        </p:nvSpPr>
        <p:spPr/>
        <p:txBody>
          <a:bodyPr/>
          <a:p>
            <a:r>
              <a:rPr lang="zh-CN" altLang="en-US"/>
              <a:t>2025 Copyright © Vertechs Group. All rights reserved.</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u="none" dirty="0"/>
          </a:p>
        </p:txBody>
      </p:sp>
      <p:sp>
        <p:nvSpPr>
          <p:cNvPr id="5" name="页脚占位符 4"/>
          <p:cNvSpPr>
            <a:spLocks noGrp="1"/>
          </p:cNvSpPr>
          <p:nvPr>
            <p:ph type="ftr" sz="quarter" idx="4"/>
          </p:nvPr>
        </p:nvSpPr>
        <p:spPr/>
        <p:txBody>
          <a:bodyPr/>
          <a:p>
            <a:r>
              <a:rPr lang="zh-CN" altLang="en-US"/>
              <a:t>2025 Copyright © Vertechs Group. All rights reserved.</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u="none" dirty="0"/>
          </a:p>
        </p:txBody>
      </p:sp>
      <p:sp>
        <p:nvSpPr>
          <p:cNvPr id="5" name="页脚占位符 4"/>
          <p:cNvSpPr>
            <a:spLocks noGrp="1"/>
          </p:cNvSpPr>
          <p:nvPr>
            <p:ph type="ftr" sz="quarter" idx="4"/>
          </p:nvPr>
        </p:nvSpPr>
        <p:spPr/>
        <p:txBody>
          <a:bodyPr/>
          <a:p>
            <a:r>
              <a:rPr lang="zh-CN" altLang="en-US"/>
              <a:t>2025 Copyright © Vertechs Group. All rights reserved.</a:t>
            </a:r>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
        <p:nvSpPr>
          <p:cNvPr id="4" name="页脚占位符 3"/>
          <p:cNvSpPr>
            <a:spLocks noGrp="1"/>
          </p:cNvSpPr>
          <p:nvPr>
            <p:ph type="ftr" sz="quarter" idx="4"/>
          </p:nvPr>
        </p:nvSpPr>
        <p:spPr/>
        <p:txBody>
          <a:bodyPr/>
          <a:p>
            <a:r>
              <a:rPr lang="zh-CN" altLang="en-US"/>
              <a:t>2025 Copyright © Vertechs Group. All rights reserved.</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u="none" dirty="0"/>
          </a:p>
        </p:txBody>
      </p:sp>
      <p:sp>
        <p:nvSpPr>
          <p:cNvPr id="5" name="页脚占位符 4"/>
          <p:cNvSpPr>
            <a:spLocks noGrp="1"/>
          </p:cNvSpPr>
          <p:nvPr>
            <p:ph type="ftr" sz="quarter" idx="4"/>
          </p:nvPr>
        </p:nvSpPr>
        <p:spPr/>
        <p:txBody>
          <a:bodyPr/>
          <a:p>
            <a:r>
              <a:rPr lang="zh-CN" altLang="en-US"/>
              <a:t>2025 Copyright © Vertechs Group. All rights reserved.</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u="none" dirty="0"/>
          </a:p>
        </p:txBody>
      </p:sp>
      <p:sp>
        <p:nvSpPr>
          <p:cNvPr id="5" name="页脚占位符 4"/>
          <p:cNvSpPr>
            <a:spLocks noGrp="1"/>
          </p:cNvSpPr>
          <p:nvPr>
            <p:ph type="ftr" sz="quarter" idx="4"/>
          </p:nvPr>
        </p:nvSpPr>
        <p:spPr/>
        <p:txBody>
          <a:bodyPr/>
          <a:p>
            <a:r>
              <a:rPr lang="zh-CN" altLang="en-US"/>
              <a:t>2025 Copyright © Vertechs Group. All rights reserved.</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5" Type="http://schemas.openxmlformats.org/officeDocument/2006/relationships/image" Target="../media/image2.png"/><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tags" Target="../tags/tag17.xml"/><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image" Target="../media/image2.png"/><Relationship Id="rId4" Type="http://schemas.openxmlformats.org/officeDocument/2006/relationships/tags" Target="../tags/tag4.xml"/><Relationship Id="rId3" Type="http://schemas.openxmlformats.org/officeDocument/2006/relationships/image" Target="../media/image1.png"/><Relationship Id="rId2" Type="http://schemas.openxmlformats.org/officeDocument/2006/relationships/tags" Target="../tags/tag3.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tags" Target="../tags/tag5.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9" Type="http://schemas.openxmlformats.org/officeDocument/2006/relationships/image" Target="../media/image10.png"/><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image" Target="../media/image9.png"/><Relationship Id="rId2" Type="http://schemas.openxmlformats.org/officeDocument/2006/relationships/image" Target="../media/image8.png"/><Relationship Id="rId10" Type="http://schemas.openxmlformats.org/officeDocument/2006/relationships/tags" Target="../tags/tag11.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tags" Target="../tags/tag1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首页">
    <p:spTree>
      <p:nvGrpSpPr>
        <p:cNvPr id="1" name=""/>
        <p:cNvGrpSpPr/>
        <p:nvPr/>
      </p:nvGrpSpPr>
      <p:grpSpPr>
        <a:xfrm>
          <a:off x="0" y="0"/>
          <a:ext cx="0" cy="0"/>
          <a:chOff x="0" y="0"/>
          <a:chExt cx="0" cy="0"/>
        </a:xfrm>
      </p:grpSpPr>
      <p:pic>
        <p:nvPicPr>
          <p:cNvPr id="4" name="图片 3"/>
          <p:cNvPicPr>
            <a:picLocks noChangeAspect="1"/>
          </p:cNvPicPr>
          <p:nvPr userDrawn="1">
            <p:custDataLst>
              <p:tags r:id="rId2"/>
            </p:custDataLst>
          </p:nvPr>
        </p:nvPicPr>
        <p:blipFill>
          <a:blip r:embed="rId3"/>
          <a:stretch>
            <a:fillRect/>
          </a:stretch>
        </p:blipFill>
        <p:spPr>
          <a:xfrm>
            <a:off x="-43815" y="0"/>
            <a:ext cx="12239625" cy="6858000"/>
          </a:xfrm>
          <a:prstGeom prst="rect">
            <a:avLst/>
          </a:prstGeom>
        </p:spPr>
      </p:pic>
      <p:pic>
        <p:nvPicPr>
          <p:cNvPr id="6" name="图片 5"/>
          <p:cNvPicPr>
            <a:picLocks noChangeAspect="1"/>
          </p:cNvPicPr>
          <p:nvPr userDrawn="1">
            <p:custDataLst>
              <p:tags r:id="rId4"/>
            </p:custDataLst>
          </p:nvPr>
        </p:nvPicPr>
        <p:blipFill>
          <a:blip r:embed="rId5"/>
          <a:stretch>
            <a:fillRect/>
          </a:stretch>
        </p:blipFill>
        <p:spPr>
          <a:xfrm>
            <a:off x="9998710" y="374015"/>
            <a:ext cx="1817370" cy="412750"/>
          </a:xfrm>
          <a:prstGeom prst="rect">
            <a:avLst/>
          </a:prstGeom>
        </p:spPr>
      </p:pic>
    </p:spTree>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p>
            <a:fld id="{E077DA78-E013-4A8C-AD75-63A150561B10}" type="slidenum">
              <a:rPr lang="zh-CN" altLang="en-US" smtClean="0"/>
            </a:fld>
            <a:endParaRPr lang="zh-CN" altLang="en-US"/>
          </a:p>
        </p:txBody>
      </p:sp>
      <p:pic>
        <p:nvPicPr>
          <p:cNvPr id="6" name="图片 5" descr="PPT背景图1"/>
          <p:cNvPicPr>
            <a:picLocks noChangeAspect="1"/>
          </p:cNvPicPr>
          <p:nvPr userDrawn="1"/>
        </p:nvPicPr>
        <p:blipFill>
          <a:blip r:embed="rId2"/>
          <a:stretch>
            <a:fillRect/>
          </a:stretch>
        </p:blipFill>
        <p:spPr>
          <a:xfrm>
            <a:off x="0" y="0"/>
            <a:ext cx="12192000" cy="6858000"/>
          </a:xfrm>
          <a:prstGeom prst="rect">
            <a:avLst/>
          </a:prstGeom>
        </p:spPr>
      </p:pic>
      <p:pic>
        <p:nvPicPr>
          <p:cNvPr id="8" name="图片 7" descr="图形Logo灰色版_RGB"/>
          <p:cNvPicPr>
            <a:picLocks noChangeAspect="1"/>
          </p:cNvPicPr>
          <p:nvPr userDrawn="1"/>
        </p:nvPicPr>
        <p:blipFill>
          <a:blip r:embed="rId3"/>
          <a:stretch>
            <a:fillRect/>
          </a:stretch>
        </p:blipFill>
        <p:spPr>
          <a:xfrm>
            <a:off x="5295265" y="153035"/>
            <a:ext cx="1601470" cy="676275"/>
          </a:xfrm>
          <a:prstGeom prst="rect">
            <a:avLst/>
          </a:prstGeom>
        </p:spPr>
      </p:pic>
      <p:grpSp>
        <p:nvGrpSpPr>
          <p:cNvPr id="2" name="组合 1"/>
          <p:cNvGrpSpPr/>
          <p:nvPr userDrawn="1"/>
        </p:nvGrpSpPr>
        <p:grpSpPr>
          <a:xfrm>
            <a:off x="396240" y="4516120"/>
            <a:ext cx="7320280" cy="2089150"/>
            <a:chOff x="624" y="7112"/>
            <a:chExt cx="11528" cy="3290"/>
          </a:xfrm>
        </p:grpSpPr>
        <p:grpSp>
          <p:nvGrpSpPr>
            <p:cNvPr id="15" name="组合 14"/>
            <p:cNvGrpSpPr/>
            <p:nvPr userDrawn="1"/>
          </p:nvGrpSpPr>
          <p:grpSpPr>
            <a:xfrm>
              <a:off x="648" y="7112"/>
              <a:ext cx="3769" cy="1355"/>
              <a:chOff x="808" y="8145"/>
              <a:chExt cx="7818" cy="1355"/>
            </a:xfrm>
          </p:grpSpPr>
          <p:sp>
            <p:nvSpPr>
              <p:cNvPr id="12" name="文本框 11"/>
              <p:cNvSpPr txBox="1"/>
              <p:nvPr userDrawn="1">
                <p:custDataLst>
                  <p:tags r:id="rId4"/>
                </p:custDataLst>
              </p:nvPr>
            </p:nvSpPr>
            <p:spPr>
              <a:xfrm>
                <a:off x="826" y="8145"/>
                <a:ext cx="6400" cy="677"/>
              </a:xfrm>
              <a:prstGeom prst="rect">
                <a:avLst/>
              </a:prstGeom>
              <a:noFill/>
            </p:spPr>
            <p:txBody>
              <a:bodyPr wrap="square" rtlCol="0">
                <a:spAutoFit/>
              </a:bodyPr>
              <a:p>
                <a:pPr algn="l"/>
                <a:r>
                  <a:rPr lang="en-US" altLang="zh-CN" sz="1200">
                    <a:solidFill>
                      <a:srgbClr val="C8CAC9"/>
                    </a:solidFill>
                    <a:latin typeface="Inter SemiBold" panose="02000503000000020004" charset="0"/>
                    <a:ea typeface="思源黑体 Medium" panose="020B0600000000000000" charset="-122"/>
                    <a:cs typeface="Inter SemiBold" panose="02000503000000020004" charset="0"/>
                  </a:rPr>
                  <a:t>Contact us</a:t>
                </a:r>
                <a:endParaRPr lang="en-US" altLang="zh-CN" sz="1200">
                  <a:solidFill>
                    <a:srgbClr val="C8CAC9"/>
                  </a:solidFill>
                  <a:latin typeface="Inter SemiBold" panose="02000503000000020004" charset="0"/>
                  <a:ea typeface="思源黑体 Medium" panose="020B0600000000000000" charset="-122"/>
                  <a:cs typeface="Inter SemiBold" panose="02000503000000020004" charset="0"/>
                </a:endParaRPr>
              </a:p>
              <a:p>
                <a:pPr algn="l"/>
                <a:r>
                  <a:rPr lang="en-US" altLang="zh-CN" sz="1000" dirty="0">
                    <a:solidFill>
                      <a:srgbClr val="C8CAC9"/>
                    </a:solidFill>
                    <a:latin typeface="Inter Light" panose="02000503000000020004" charset="0"/>
                    <a:ea typeface="微软雅黑" panose="020B0503020204020204" charset="-122"/>
                    <a:cs typeface="Inter Light" panose="02000503000000020004" charset="0"/>
                    <a:sym typeface="+mn-ea"/>
                  </a:rPr>
                  <a:t>engineering@vertechs.com</a:t>
                </a:r>
                <a:endParaRPr lang="en-US" altLang="zh-CN" sz="1000" dirty="0">
                  <a:solidFill>
                    <a:srgbClr val="C8CAC9"/>
                  </a:solidFill>
                  <a:latin typeface="Inter Light" panose="02000503000000020004" charset="0"/>
                  <a:ea typeface="微软雅黑" panose="020B0503020204020204" charset="-122"/>
                  <a:cs typeface="Inter Light" panose="02000503000000020004" charset="0"/>
                  <a:sym typeface="+mn-ea"/>
                </a:endParaRPr>
              </a:p>
            </p:txBody>
          </p:sp>
          <p:sp>
            <p:nvSpPr>
              <p:cNvPr id="14" name="文本框 13"/>
              <p:cNvSpPr txBox="1"/>
              <p:nvPr userDrawn="1">
                <p:custDataLst>
                  <p:tags r:id="rId5"/>
                </p:custDataLst>
              </p:nvPr>
            </p:nvSpPr>
            <p:spPr>
              <a:xfrm>
                <a:off x="808" y="8823"/>
                <a:ext cx="7818" cy="677"/>
              </a:xfrm>
              <a:prstGeom prst="rect">
                <a:avLst/>
              </a:prstGeom>
              <a:noFill/>
            </p:spPr>
            <p:txBody>
              <a:bodyPr wrap="square" rtlCol="0">
                <a:spAutoFit/>
              </a:bodyPr>
              <a:p>
                <a:pPr algn="l"/>
                <a:r>
                  <a:rPr lang="en-US" altLang="zh-CN" sz="1200">
                    <a:solidFill>
                      <a:srgbClr val="C8CAC9"/>
                    </a:solidFill>
                    <a:latin typeface="Inter SemiBold" panose="02000503000000020004" charset="0"/>
                    <a:cs typeface="Inter SemiBold" panose="02000503000000020004" charset="0"/>
                  </a:rPr>
                  <a:t>Follow us on LinkedIn</a:t>
                </a:r>
                <a:endParaRPr lang="en-US" altLang="zh-CN" sz="1200">
                  <a:solidFill>
                    <a:srgbClr val="C8CAC9"/>
                  </a:solidFill>
                  <a:latin typeface="Inter SemiBold" panose="02000503000000020004" charset="0"/>
                  <a:cs typeface="Inter SemiBold" panose="02000503000000020004" charset="0"/>
                </a:endParaRPr>
              </a:p>
              <a:p>
                <a:pPr algn="l"/>
                <a:r>
                  <a:rPr lang="en-US" altLang="zh-CN" sz="1000">
                    <a:solidFill>
                      <a:srgbClr val="C8CAC9"/>
                    </a:solidFill>
                    <a:latin typeface="Inter Light" panose="02000503000000020004" charset="0"/>
                    <a:cs typeface="Inter Light" panose="02000503000000020004" charset="0"/>
                  </a:rPr>
                  <a:t>Vertechs Group</a:t>
                </a:r>
                <a:endParaRPr lang="en-US" altLang="zh-CN" sz="1000">
                  <a:solidFill>
                    <a:srgbClr val="C8CAC9"/>
                  </a:solidFill>
                  <a:latin typeface="Inter Light" panose="02000503000000020004" charset="0"/>
                  <a:cs typeface="Inter Light" panose="02000503000000020004" charset="0"/>
                </a:endParaRPr>
              </a:p>
            </p:txBody>
          </p:sp>
        </p:grpSp>
        <p:sp>
          <p:nvSpPr>
            <p:cNvPr id="9" name="文本框 8"/>
            <p:cNvSpPr txBox="1"/>
            <p:nvPr userDrawn="1"/>
          </p:nvSpPr>
          <p:spPr>
            <a:xfrm>
              <a:off x="632" y="8486"/>
              <a:ext cx="2705" cy="434"/>
            </a:xfrm>
            <a:prstGeom prst="rect">
              <a:avLst/>
            </a:prstGeom>
            <a:noFill/>
          </p:spPr>
          <p:txBody>
            <a:bodyPr wrap="square" rtlCol="0">
              <a:spAutoFit/>
            </a:bodyPr>
            <a:p>
              <a:pPr algn="l"/>
              <a:r>
                <a:rPr lang="en-US" altLang="zh-CN" sz="1200">
                  <a:solidFill>
                    <a:srgbClr val="C8CAC9"/>
                  </a:solidFill>
                  <a:latin typeface="Inter SemiBold" panose="02000503000000020004" charset="0"/>
                  <a:cs typeface="Inter SemiBold" panose="02000503000000020004" charset="0"/>
                </a:rPr>
                <a:t>www.vertechs.com</a:t>
              </a:r>
              <a:endParaRPr lang="en-US" altLang="zh-CN" sz="1200">
                <a:solidFill>
                  <a:srgbClr val="C8CAC9"/>
                </a:solidFill>
                <a:latin typeface="Inter SemiBold" panose="02000503000000020004" charset="0"/>
                <a:cs typeface="Inter SemiBold" panose="02000503000000020004" charset="0"/>
              </a:endParaRPr>
            </a:p>
          </p:txBody>
        </p:sp>
        <p:sp>
          <p:nvSpPr>
            <p:cNvPr id="16" name="文本框 15"/>
            <p:cNvSpPr txBox="1"/>
            <p:nvPr userDrawn="1">
              <p:custDataLst>
                <p:tags r:id="rId6"/>
              </p:custDataLst>
            </p:nvPr>
          </p:nvSpPr>
          <p:spPr>
            <a:xfrm>
              <a:off x="624" y="8802"/>
              <a:ext cx="5670" cy="386"/>
            </a:xfrm>
            <a:prstGeom prst="rect">
              <a:avLst/>
            </a:prstGeom>
            <a:noFill/>
          </p:spPr>
          <p:txBody>
            <a:bodyPr wrap="square" rtlCol="0">
              <a:spAutoFit/>
            </a:bodyPr>
            <a:p>
              <a:pPr algn="l"/>
              <a:r>
                <a:rPr lang="en-US" altLang="zh-CN" sz="1000">
                  <a:solidFill>
                    <a:srgbClr val="C8CAC9"/>
                  </a:solidFill>
                  <a:latin typeface="Inter Light" panose="02000503000000020004" charset="0"/>
                  <a:cs typeface="Inter Light" panose="02000503000000020004" charset="0"/>
                </a:rPr>
                <a:t>Chengdu | Dammam | Houston | Calgary | Hong Kong</a:t>
              </a:r>
              <a:endParaRPr lang="en-US" altLang="zh-CN" sz="1000">
                <a:solidFill>
                  <a:srgbClr val="C8CAC9"/>
                </a:solidFill>
                <a:latin typeface="Inter Light" panose="02000503000000020004" charset="0"/>
                <a:cs typeface="Inter Light" panose="02000503000000020004" charset="0"/>
              </a:endParaRPr>
            </a:p>
          </p:txBody>
        </p:sp>
        <p:grpSp>
          <p:nvGrpSpPr>
            <p:cNvPr id="20" name="组合 19"/>
            <p:cNvGrpSpPr/>
            <p:nvPr userDrawn="1"/>
          </p:nvGrpSpPr>
          <p:grpSpPr>
            <a:xfrm>
              <a:off x="630" y="9290"/>
              <a:ext cx="11523" cy="1112"/>
              <a:chOff x="10339" y="1830"/>
              <a:chExt cx="11523" cy="1112"/>
            </a:xfrm>
          </p:grpSpPr>
          <p:sp>
            <p:nvSpPr>
              <p:cNvPr id="17" name="文本框 16"/>
              <p:cNvSpPr txBox="1"/>
              <p:nvPr userDrawn="1">
                <p:custDataLst>
                  <p:tags r:id="rId7"/>
                </p:custDataLst>
              </p:nvPr>
            </p:nvSpPr>
            <p:spPr>
              <a:xfrm>
                <a:off x="10342" y="2144"/>
                <a:ext cx="11520" cy="798"/>
              </a:xfrm>
              <a:prstGeom prst="rect">
                <a:avLst/>
              </a:prstGeom>
              <a:noFill/>
            </p:spPr>
            <p:txBody>
              <a:bodyPr wrap="square" rtlCol="0">
                <a:spAutoFit/>
              </a:bodyPr>
              <a:p>
                <a:pPr algn="l"/>
                <a:r>
                  <a:rPr lang="en-US" altLang="zh-CN" sz="900">
                    <a:solidFill>
                      <a:srgbClr val="C8CAC9"/>
                    </a:solidFill>
                    <a:latin typeface="Inter Light" panose="02000503000000020004" charset="0"/>
                    <a:cs typeface="Inter Light" panose="02000503000000020004" charset="0"/>
                  </a:rPr>
                  <a:t>This document and any files transmitted with it are for use between Vertechs Group and external partners related to the Group's business. Unauthorized use is prohibited, and the dissemination, copying, or distribution of this document and its contents is strictly forbidden until the information becomes public or loses its commercial value. Violators will be held legally responsible.</a:t>
                </a:r>
                <a:endParaRPr lang="en-US" altLang="zh-CN" sz="900">
                  <a:solidFill>
                    <a:srgbClr val="C8CAC9"/>
                  </a:solidFill>
                  <a:latin typeface="Inter Light" panose="02000503000000020004" charset="0"/>
                  <a:cs typeface="Inter Light" panose="02000503000000020004" charset="0"/>
                </a:endParaRPr>
              </a:p>
            </p:txBody>
          </p:sp>
          <p:sp>
            <p:nvSpPr>
              <p:cNvPr id="18" name="文本框 17"/>
              <p:cNvSpPr txBox="1"/>
              <p:nvPr userDrawn="1">
                <p:custDataLst>
                  <p:tags r:id="rId8"/>
                </p:custDataLst>
              </p:nvPr>
            </p:nvSpPr>
            <p:spPr>
              <a:xfrm>
                <a:off x="10339" y="1830"/>
                <a:ext cx="2705" cy="386"/>
              </a:xfrm>
              <a:prstGeom prst="rect">
                <a:avLst/>
              </a:prstGeom>
              <a:noFill/>
            </p:spPr>
            <p:txBody>
              <a:bodyPr wrap="square" rtlCol="0">
                <a:spAutoFit/>
              </a:bodyPr>
              <a:p>
                <a:pPr algn="l"/>
                <a:r>
                  <a:rPr lang="en-US" altLang="zh-CN" sz="1000">
                    <a:solidFill>
                      <a:srgbClr val="C8CAC9"/>
                    </a:solidFill>
                    <a:latin typeface="Inter Light" panose="02000503000000020004" charset="0"/>
                    <a:cs typeface="Inter Light" panose="02000503000000020004" charset="0"/>
                  </a:rPr>
                  <a:t>D</a:t>
                </a:r>
                <a:r>
                  <a:rPr lang="en-US" altLang="zh-CN" sz="1000">
                    <a:solidFill>
                      <a:srgbClr val="C8CAC9"/>
                    </a:solidFill>
                    <a:latin typeface="Inter Light" panose="02000503000000020004" charset="0"/>
                    <a:cs typeface="Inter Light" panose="02000503000000020004" charset="0"/>
                  </a:rPr>
                  <a:t>isclaimer</a:t>
                </a:r>
                <a:endParaRPr lang="en-US" altLang="zh-CN" sz="1000">
                  <a:solidFill>
                    <a:srgbClr val="C8CAC9"/>
                  </a:solidFill>
                  <a:latin typeface="Inter Light" panose="02000503000000020004" charset="0"/>
                  <a:cs typeface="Inter Light" panose="02000503000000020004" charset="0"/>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stretch>
            <a:fillRect/>
          </a:stretch>
        </p:blipFill>
        <p:spPr>
          <a:xfrm>
            <a:off x="0" y="0"/>
            <a:ext cx="12192000" cy="6857365"/>
          </a:xfrm>
          <a:prstGeom prst="rect">
            <a:avLst/>
          </a:prstGeom>
        </p:spPr>
      </p:pic>
    </p:spTree>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首页">
    <p:spTree>
      <p:nvGrpSpPr>
        <p:cNvPr id="1" name=""/>
        <p:cNvGrpSpPr/>
        <p:nvPr/>
      </p:nvGrpSpPr>
      <p:grpSpPr>
        <a:xfrm>
          <a:off x="0" y="0"/>
          <a:ext cx="0" cy="0"/>
          <a:chOff x="0" y="0"/>
          <a:chExt cx="0" cy="0"/>
        </a:xfrm>
      </p:grpSpPr>
      <p:pic>
        <p:nvPicPr>
          <p:cNvPr id="4" name="图片 3"/>
          <p:cNvPicPr>
            <a:picLocks noChangeAspect="1"/>
          </p:cNvPicPr>
          <p:nvPr userDrawn="1">
            <p:custDataLst>
              <p:tags r:id="rId2"/>
            </p:custDataLst>
          </p:nvPr>
        </p:nvPicPr>
        <p:blipFill>
          <a:blip r:embed="rId3"/>
          <a:stretch>
            <a:fillRect/>
          </a:stretch>
        </p:blipFill>
        <p:spPr>
          <a:xfrm>
            <a:off x="-53340" y="0"/>
            <a:ext cx="12291060" cy="6858000"/>
          </a:xfrm>
          <a:prstGeom prst="rect">
            <a:avLst/>
          </a:prstGeom>
        </p:spPr>
      </p:pic>
      <p:pic>
        <p:nvPicPr>
          <p:cNvPr id="6" name="图片 5"/>
          <p:cNvPicPr>
            <a:picLocks noChangeAspect="1"/>
          </p:cNvPicPr>
          <p:nvPr userDrawn="1">
            <p:custDataLst>
              <p:tags r:id="rId4"/>
            </p:custDataLst>
          </p:nvPr>
        </p:nvPicPr>
        <p:blipFill>
          <a:blip r:embed="rId5"/>
          <a:srcRect t="35231"/>
          <a:stretch>
            <a:fillRect/>
          </a:stretch>
        </p:blipFill>
        <p:spPr>
          <a:xfrm>
            <a:off x="9998710" y="519430"/>
            <a:ext cx="1817370" cy="267335"/>
          </a:xfrm>
          <a:prstGeom prst="rect">
            <a:avLst/>
          </a:prstGeom>
        </p:spPr>
      </p:pic>
    </p:spTree>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目录页">
    <p:spTree>
      <p:nvGrpSpPr>
        <p:cNvPr id="1" name=""/>
        <p:cNvGrpSpPr/>
        <p:nvPr/>
      </p:nvGrpSpPr>
      <p:grpSpPr>
        <a:xfrm>
          <a:off x="0" y="0"/>
          <a:ext cx="0" cy="0"/>
          <a:chOff x="0" y="0"/>
          <a:chExt cx="0" cy="0"/>
        </a:xfrm>
      </p:grpSpPr>
      <p:pic>
        <p:nvPicPr>
          <p:cNvPr id="3" name="图片 2" descr="b17f24c3c4336d1fabd694dd8de11c1"/>
          <p:cNvPicPr>
            <a:picLocks noChangeAspect="1"/>
          </p:cNvPicPr>
          <p:nvPr userDrawn="1"/>
        </p:nvPicPr>
        <p:blipFill>
          <a:blip r:embed="rId2"/>
          <a:stretch>
            <a:fillRect/>
          </a:stretch>
        </p:blipFill>
        <p:spPr>
          <a:xfrm>
            <a:off x="0" y="0"/>
            <a:ext cx="12192000" cy="6858000"/>
          </a:xfrm>
          <a:prstGeom prst="rect">
            <a:avLst/>
          </a:prstGeom>
        </p:spPr>
      </p:pic>
    </p:spTree>
  </p:cSld>
  <p:clrMapOvr>
    <a:masterClrMapping/>
  </p:clrMapOvr>
  <p:hf sldNum="0"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目录页">
    <p:spTree>
      <p:nvGrpSpPr>
        <p:cNvPr id="1" name=""/>
        <p:cNvGrpSpPr/>
        <p:nvPr/>
      </p:nvGrpSpPr>
      <p:grpSpPr>
        <a:xfrm>
          <a:off x="0" y="0"/>
          <a:ext cx="0" cy="0"/>
          <a:chOff x="0" y="0"/>
          <a:chExt cx="0" cy="0"/>
        </a:xfrm>
      </p:grpSpPr>
      <p:pic>
        <p:nvPicPr>
          <p:cNvPr id="3" name="图片 2" descr="b17f24c3c4336d1fabd694dd8de11c1"/>
          <p:cNvPicPr>
            <a:picLocks noChangeAspect="1"/>
          </p:cNvPicPr>
          <p:nvPr userDrawn="1"/>
        </p:nvPicPr>
        <p:blipFill>
          <a:blip r:embed="rId2"/>
          <a:stretch>
            <a:fillRect/>
          </a:stretch>
        </p:blipFill>
        <p:spPr>
          <a:xfrm>
            <a:off x="0" y="0"/>
            <a:ext cx="12192000" cy="6858000"/>
          </a:xfrm>
          <a:prstGeom prst="rect">
            <a:avLst/>
          </a:prstGeom>
        </p:spPr>
      </p:pic>
      <p:pic>
        <p:nvPicPr>
          <p:cNvPr id="6" name="图片 5" descr="Phone"/>
          <p:cNvPicPr>
            <a:picLocks noChangeAspect="1"/>
          </p:cNvPicPr>
          <p:nvPr userDrawn="1">
            <p:custDataLst>
              <p:tags r:id="rId3"/>
            </p:custDataLst>
          </p:nvPr>
        </p:nvPicPr>
        <p:blipFill>
          <a:blip r:embed="rId4"/>
          <a:srcRect l="2597" t="60204" r="81596" b="32806"/>
          <a:stretch>
            <a:fillRect/>
          </a:stretch>
        </p:blipFill>
        <p:spPr>
          <a:xfrm>
            <a:off x="80010" y="463550"/>
            <a:ext cx="762000" cy="685165"/>
          </a:xfrm>
          <a:prstGeom prst="rect">
            <a:avLst/>
          </a:prstGeom>
        </p:spPr>
      </p:pic>
    </p:spTree>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1270" y="0"/>
            <a:ext cx="12190730" cy="6858000"/>
          </a:xfrm>
          <a:prstGeom prst="rect">
            <a:avLst/>
          </a:prstGeom>
        </p:spPr>
      </p:pic>
    </p:spTree>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stretch>
            <a:fillRect/>
          </a:stretch>
        </p:blipFill>
        <p:spPr>
          <a:xfrm>
            <a:off x="0" y="0"/>
            <a:ext cx="12192000" cy="6857365"/>
          </a:xfrm>
          <a:prstGeom prst="rect">
            <a:avLst/>
          </a:prstGeom>
        </p:spPr>
      </p:pic>
    </p:spTree>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635" y="0"/>
            <a:ext cx="12190095" cy="6858000"/>
          </a:xfrm>
          <a:prstGeom prst="rect">
            <a:avLst/>
          </a:prstGeom>
        </p:spPr>
      </p:pic>
    </p:spTree>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838200" y="6356350"/>
            <a:ext cx="2743200" cy="365125"/>
          </a:xfrm>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p:spPr>
        <p:txBody>
          <a:bodyPr/>
          <a:lstStyle/>
          <a:p>
            <a:fld id="{E077DA78-E013-4A8C-AD75-63A150561B10}" type="slidenum">
              <a:rPr lang="zh-CN" altLang="en-US" smtClean="0"/>
            </a:fld>
            <a:endParaRPr lang="zh-CN" altLang="en-US"/>
          </a:p>
        </p:txBody>
      </p:sp>
      <p:pic>
        <p:nvPicPr>
          <p:cNvPr id="6" name="图片 5" descr="PPT背景图1"/>
          <p:cNvPicPr>
            <a:picLocks noChangeAspect="1"/>
          </p:cNvPicPr>
          <p:nvPr userDrawn="1"/>
        </p:nvPicPr>
        <p:blipFill>
          <a:blip r:embed="rId2"/>
          <a:stretch>
            <a:fillRect/>
          </a:stretch>
        </p:blipFill>
        <p:spPr>
          <a:xfrm>
            <a:off x="0" y="0"/>
            <a:ext cx="12192000" cy="6858000"/>
          </a:xfrm>
          <a:prstGeom prst="rect">
            <a:avLst/>
          </a:prstGeom>
        </p:spPr>
      </p:pic>
      <p:pic>
        <p:nvPicPr>
          <p:cNvPr id="8" name="图片 7" descr="图形Logo灰色版_RGB"/>
          <p:cNvPicPr>
            <a:picLocks noChangeAspect="1"/>
          </p:cNvPicPr>
          <p:nvPr userDrawn="1"/>
        </p:nvPicPr>
        <p:blipFill>
          <a:blip r:embed="rId3"/>
          <a:stretch>
            <a:fillRect/>
          </a:stretch>
        </p:blipFill>
        <p:spPr>
          <a:xfrm>
            <a:off x="5295265" y="153035"/>
            <a:ext cx="1601470" cy="676275"/>
          </a:xfrm>
          <a:prstGeom prst="rect">
            <a:avLst/>
          </a:prstGeom>
        </p:spPr>
      </p:pic>
      <p:sp>
        <p:nvSpPr>
          <p:cNvPr id="9" name="文本框 8"/>
          <p:cNvSpPr txBox="1"/>
          <p:nvPr userDrawn="1"/>
        </p:nvSpPr>
        <p:spPr>
          <a:xfrm>
            <a:off x="401320" y="5461000"/>
            <a:ext cx="1717675" cy="275590"/>
          </a:xfrm>
          <a:prstGeom prst="rect">
            <a:avLst/>
          </a:prstGeom>
          <a:noFill/>
        </p:spPr>
        <p:txBody>
          <a:bodyPr wrap="square" rtlCol="0">
            <a:spAutoFit/>
          </a:bodyPr>
          <a:p>
            <a:pPr algn="l"/>
            <a:r>
              <a:rPr lang="en-US" altLang="zh-CN" sz="1200">
                <a:solidFill>
                  <a:srgbClr val="C8CAC9"/>
                </a:solidFill>
                <a:latin typeface="Inter SemiBold" panose="02000503000000020004" charset="0"/>
                <a:cs typeface="Inter SemiBold" panose="02000503000000020004" charset="0"/>
              </a:rPr>
              <a:t>www.vertechs.com</a:t>
            </a:r>
            <a:endParaRPr lang="en-US" altLang="zh-CN" sz="1200">
              <a:solidFill>
                <a:srgbClr val="C8CAC9"/>
              </a:solidFill>
              <a:latin typeface="Inter SemiBold" panose="02000503000000020004" charset="0"/>
              <a:cs typeface="Inter SemiBold" panose="02000503000000020004" charset="0"/>
            </a:endParaRPr>
          </a:p>
        </p:txBody>
      </p:sp>
      <p:grpSp>
        <p:nvGrpSpPr>
          <p:cNvPr id="20" name="组合 19"/>
          <p:cNvGrpSpPr/>
          <p:nvPr userDrawn="1"/>
        </p:nvGrpSpPr>
        <p:grpSpPr>
          <a:xfrm>
            <a:off x="400050" y="5918200"/>
            <a:ext cx="7317105" cy="517525"/>
            <a:chOff x="10339" y="1860"/>
            <a:chExt cx="11523" cy="815"/>
          </a:xfrm>
        </p:grpSpPr>
        <p:sp>
          <p:nvSpPr>
            <p:cNvPr id="17" name="文本框 16"/>
            <p:cNvSpPr txBox="1"/>
            <p:nvPr userDrawn="1">
              <p:custDataLst>
                <p:tags r:id="rId4"/>
              </p:custDataLst>
            </p:nvPr>
          </p:nvSpPr>
          <p:spPr>
            <a:xfrm>
              <a:off x="10342" y="2144"/>
              <a:ext cx="11520" cy="531"/>
            </a:xfrm>
            <a:prstGeom prst="rect">
              <a:avLst/>
            </a:prstGeom>
            <a:noFill/>
          </p:spPr>
          <p:txBody>
            <a:bodyPr wrap="square" rtlCol="0">
              <a:spAutoFit/>
            </a:bodyPr>
            <a:p>
              <a:pPr algn="l"/>
              <a:r>
                <a:rPr lang="en-US" altLang="zh-CN" sz="800">
                  <a:solidFill>
                    <a:srgbClr val="C8CAC9"/>
                  </a:solidFill>
                  <a:latin typeface="思源黑体 Regular" panose="020B0500000000000000" charset="-122"/>
                  <a:ea typeface="思源黑体 Regular" panose="020B0500000000000000" charset="-122"/>
                  <a:cs typeface="思源黑体 Regular" panose="020B0500000000000000" charset="-122"/>
                </a:rPr>
                <a:t>此文件及附件供维泰能源集团及集团业务相关的外部合作伙伴之间使用。未经授权不得使用，严禁传播、复制或分发此文件及内容，保密期至信息公开或失去商业价值时止，违者将被追究法律责任。</a:t>
              </a:r>
              <a:endParaRPr lang="en-US" altLang="zh-CN" sz="800">
                <a:solidFill>
                  <a:srgbClr val="C8CAC9"/>
                </a:solidFill>
                <a:latin typeface="思源黑体 Regular" panose="020B0500000000000000" charset="-122"/>
                <a:ea typeface="思源黑体 Regular" panose="020B0500000000000000" charset="-122"/>
                <a:cs typeface="思源黑体 Regular" panose="020B0500000000000000" charset="-122"/>
              </a:endParaRPr>
            </a:p>
          </p:txBody>
        </p:sp>
        <p:sp>
          <p:nvSpPr>
            <p:cNvPr id="18" name="文本框 17"/>
            <p:cNvSpPr txBox="1"/>
            <p:nvPr userDrawn="1">
              <p:custDataLst>
                <p:tags r:id="rId5"/>
              </p:custDataLst>
            </p:nvPr>
          </p:nvSpPr>
          <p:spPr>
            <a:xfrm>
              <a:off x="10339" y="1860"/>
              <a:ext cx="2705" cy="362"/>
            </a:xfrm>
            <a:prstGeom prst="rect">
              <a:avLst/>
            </a:prstGeom>
            <a:noFill/>
          </p:spPr>
          <p:txBody>
            <a:bodyPr wrap="square" rtlCol="0">
              <a:spAutoFit/>
            </a:bodyPr>
            <a:p>
              <a:pPr algn="l"/>
              <a:r>
                <a:rPr lang="zh-CN" altLang="en-US" sz="900">
                  <a:solidFill>
                    <a:srgbClr val="C8CAC9"/>
                  </a:solidFill>
                  <a:latin typeface="思源黑体 Regular" panose="020B0500000000000000" charset="-122"/>
                  <a:ea typeface="思源黑体 Regular" panose="020B0500000000000000" charset="-122"/>
                  <a:cs typeface="Inter Light" panose="02000503000000020004" charset="0"/>
                </a:rPr>
                <a:t>保密声明</a:t>
              </a:r>
              <a:endParaRPr lang="zh-CN" altLang="en-US" sz="900">
                <a:solidFill>
                  <a:srgbClr val="C8CAC9"/>
                </a:solidFill>
                <a:latin typeface="思源黑体 Regular" panose="020B0500000000000000" charset="-122"/>
                <a:ea typeface="思源黑体 Regular" panose="020B0500000000000000" charset="-122"/>
                <a:cs typeface="Inter Light" panose="02000503000000020004" charset="0"/>
              </a:endParaRPr>
            </a:p>
          </p:txBody>
        </p:sp>
      </p:grpSp>
      <p:grpSp>
        <p:nvGrpSpPr>
          <p:cNvPr id="7" name="组合 6"/>
          <p:cNvGrpSpPr/>
          <p:nvPr userDrawn="1"/>
        </p:nvGrpSpPr>
        <p:grpSpPr>
          <a:xfrm rot="0">
            <a:off x="392430" y="4029710"/>
            <a:ext cx="6096000" cy="725805"/>
            <a:chOff x="1025" y="5398"/>
            <a:chExt cx="9600" cy="1143"/>
          </a:xfrm>
        </p:grpSpPr>
        <p:sp>
          <p:nvSpPr>
            <p:cNvPr id="10" name="文本框 9"/>
            <p:cNvSpPr txBox="1"/>
            <p:nvPr>
              <p:custDataLst>
                <p:tags r:id="rId6"/>
              </p:custDataLst>
            </p:nvPr>
          </p:nvSpPr>
          <p:spPr>
            <a:xfrm>
              <a:off x="1043" y="5398"/>
              <a:ext cx="6400" cy="677"/>
            </a:xfrm>
            <a:prstGeom prst="rect">
              <a:avLst/>
            </a:prstGeom>
            <a:noFill/>
          </p:spPr>
          <p:txBody>
            <a:bodyPr wrap="square" rtlCol="0">
              <a:spAutoFit/>
            </a:bodyPr>
            <a:p>
              <a:r>
                <a:rPr lang="zh-CN" altLang="en-US" sz="1200">
                  <a:solidFill>
                    <a:srgbClr val="C8CAC9"/>
                  </a:solidFill>
                  <a:latin typeface="思源黑体 Medium" panose="020B0600000000000000" charset="-122"/>
                  <a:ea typeface="思源黑体 Medium" panose="020B0600000000000000" charset="-122"/>
                </a:rPr>
                <a:t>联系我们</a:t>
              </a:r>
              <a:endParaRPr lang="zh-CN" altLang="en-US" sz="1200">
                <a:solidFill>
                  <a:srgbClr val="C8CAC9"/>
                </a:solidFill>
                <a:latin typeface="思源黑体 Medium" panose="020B0600000000000000" charset="-122"/>
                <a:ea typeface="思源黑体 Medium" panose="020B0600000000000000" charset="-122"/>
              </a:endParaRPr>
            </a:p>
            <a:p>
              <a:r>
                <a:rPr lang="en-US" altLang="zh-CN" sz="1000" dirty="0">
                  <a:solidFill>
                    <a:srgbClr val="C8CAC9"/>
                  </a:solidFill>
                  <a:latin typeface="Inter Light" panose="02000503000000020004" charset="0"/>
                  <a:ea typeface="微软雅黑" panose="020B0503020204020204" charset="-122"/>
                  <a:cs typeface="Inter Light" panose="02000503000000020004" charset="0"/>
                  <a:sym typeface="+mn-ea"/>
                </a:rPr>
                <a:t>engineering@vertechs.com</a:t>
              </a:r>
              <a:endParaRPr lang="en-US" altLang="zh-CN" sz="1000" dirty="0">
                <a:solidFill>
                  <a:srgbClr val="C8CAC9"/>
                </a:solidFill>
                <a:latin typeface="Inter Light" panose="02000503000000020004" charset="0"/>
                <a:ea typeface="微软雅黑" panose="020B0503020204020204" charset="-122"/>
                <a:cs typeface="Inter Light" panose="02000503000000020004" charset="0"/>
                <a:sym typeface="+mn-ea"/>
              </a:endParaRPr>
            </a:p>
          </p:txBody>
        </p:sp>
        <p:sp>
          <p:nvSpPr>
            <p:cNvPr id="11" name="文本框 10"/>
            <p:cNvSpPr txBox="1"/>
            <p:nvPr>
              <p:custDataLst>
                <p:tags r:id="rId7"/>
              </p:custDataLst>
            </p:nvPr>
          </p:nvSpPr>
          <p:spPr>
            <a:xfrm>
              <a:off x="1025" y="5973"/>
              <a:ext cx="9600" cy="568"/>
            </a:xfrm>
            <a:prstGeom prst="rect">
              <a:avLst/>
            </a:prstGeom>
            <a:noFill/>
          </p:spPr>
          <p:txBody>
            <a:bodyPr wrap="square" rtlCol="0" anchor="t">
              <a:spAutoFit/>
            </a:bodyPr>
            <a:p>
              <a:pPr indent="0" fontAlgn="auto">
                <a:lnSpc>
                  <a:spcPts val="2100"/>
                </a:lnSpc>
                <a:defRPr/>
              </a:pPr>
              <a:r>
                <a:rPr lang="zh-CN" altLang="en-US" sz="1200" cap="all" dirty="0">
                  <a:solidFill>
                    <a:srgbClr val="C8CAC9"/>
                  </a:solidFill>
                  <a:uFillTx/>
                  <a:latin typeface="思源黑体 Medium" panose="020B0600000000000000" charset="-122"/>
                  <a:ea typeface="思源黑体 Medium" panose="020B0600000000000000" charset="-122"/>
                  <a:cs typeface="思源黑体 Medium" panose="020B0600000000000000" charset="-122"/>
                  <a:sym typeface="+mn-ea"/>
                </a:rPr>
                <a:t>欢迎扫码订阅维泰微信公众号</a:t>
              </a:r>
              <a:endParaRPr lang="zh-CN" altLang="en-US" sz="1200" cap="all" dirty="0">
                <a:solidFill>
                  <a:srgbClr val="C8CAC9"/>
                </a:solidFill>
                <a:uFillTx/>
                <a:latin typeface="思源黑体 Medium" panose="020B0600000000000000" charset="-122"/>
                <a:ea typeface="思源黑体 Medium" panose="020B0600000000000000" charset="-122"/>
                <a:cs typeface="思源黑体 Medium" panose="020B0600000000000000" charset="-122"/>
                <a:sym typeface="+mn-ea"/>
              </a:endParaRPr>
            </a:p>
          </p:txBody>
        </p:sp>
      </p:grpSp>
      <p:pic>
        <p:nvPicPr>
          <p:cNvPr id="19" name="图片 18" descr="qrcode_for_gh_e400c81836cc_430"/>
          <p:cNvPicPr>
            <a:picLocks noChangeAspect="1"/>
          </p:cNvPicPr>
          <p:nvPr userDrawn="1">
            <p:custDataLst>
              <p:tags r:id="rId8"/>
            </p:custDataLst>
          </p:nvPr>
        </p:nvPicPr>
        <p:blipFill>
          <a:blip r:embed="rId9"/>
          <a:stretch>
            <a:fillRect/>
          </a:stretch>
        </p:blipFill>
        <p:spPr>
          <a:xfrm>
            <a:off x="454025" y="4757420"/>
            <a:ext cx="710565" cy="710565"/>
          </a:xfrm>
          <a:prstGeom prst="rect">
            <a:avLst/>
          </a:prstGeom>
        </p:spPr>
      </p:pic>
      <p:sp>
        <p:nvSpPr>
          <p:cNvPr id="21" name="文本框 20"/>
          <p:cNvSpPr txBox="1"/>
          <p:nvPr userDrawn="1">
            <p:custDataLst>
              <p:tags r:id="rId10"/>
            </p:custDataLst>
          </p:nvPr>
        </p:nvSpPr>
        <p:spPr>
          <a:xfrm>
            <a:off x="396240" y="5661660"/>
            <a:ext cx="3600450" cy="229870"/>
          </a:xfrm>
          <a:prstGeom prst="rect">
            <a:avLst/>
          </a:prstGeom>
          <a:noFill/>
        </p:spPr>
        <p:txBody>
          <a:bodyPr wrap="square" rtlCol="0">
            <a:spAutoFit/>
          </a:bodyPr>
          <a:p>
            <a:pPr algn="l"/>
            <a:r>
              <a:rPr lang="zh-CN" altLang="en-US" sz="900">
                <a:solidFill>
                  <a:srgbClr val="C8CAC9"/>
                </a:solidFill>
                <a:latin typeface="思源黑体 Regular" panose="020B0500000000000000" charset="-122"/>
                <a:ea typeface="思源黑体 Regular" panose="020B0500000000000000" charset="-122"/>
                <a:cs typeface="Inter Light" panose="02000503000000020004" charset="0"/>
              </a:rPr>
              <a:t>成都</a:t>
            </a:r>
            <a:r>
              <a:rPr lang="en-US" altLang="zh-CN" sz="900">
                <a:solidFill>
                  <a:srgbClr val="C8CAC9"/>
                </a:solidFill>
                <a:latin typeface="思源黑体 Regular" panose="020B0500000000000000" charset="-122"/>
                <a:ea typeface="思源黑体 Regular" panose="020B0500000000000000" charset="-122"/>
                <a:cs typeface="Inter Light" panose="02000503000000020004" charset="0"/>
              </a:rPr>
              <a:t> | </a:t>
            </a:r>
            <a:r>
              <a:rPr lang="zh-CN" altLang="en-US" sz="900">
                <a:solidFill>
                  <a:srgbClr val="C8CAC9"/>
                </a:solidFill>
                <a:latin typeface="思源黑体 Regular" panose="020B0500000000000000" charset="-122"/>
                <a:ea typeface="思源黑体 Regular" panose="020B0500000000000000" charset="-122"/>
                <a:cs typeface="Inter Light" panose="02000503000000020004" charset="0"/>
              </a:rPr>
              <a:t>达曼</a:t>
            </a:r>
            <a:r>
              <a:rPr lang="en-US" altLang="zh-CN" sz="900">
                <a:solidFill>
                  <a:srgbClr val="C8CAC9"/>
                </a:solidFill>
                <a:latin typeface="思源黑体 Regular" panose="020B0500000000000000" charset="-122"/>
                <a:ea typeface="思源黑体 Regular" panose="020B0500000000000000" charset="-122"/>
                <a:cs typeface="Inter Light" panose="02000503000000020004" charset="0"/>
              </a:rPr>
              <a:t> | </a:t>
            </a:r>
            <a:r>
              <a:rPr lang="zh-CN" altLang="en-US" sz="900">
                <a:solidFill>
                  <a:srgbClr val="C8CAC9"/>
                </a:solidFill>
                <a:latin typeface="思源黑体 Regular" panose="020B0500000000000000" charset="-122"/>
                <a:ea typeface="思源黑体 Regular" panose="020B0500000000000000" charset="-122"/>
                <a:cs typeface="Inter Light" panose="02000503000000020004" charset="0"/>
              </a:rPr>
              <a:t>休斯顿</a:t>
            </a:r>
            <a:r>
              <a:rPr lang="en-US" altLang="zh-CN" sz="900">
                <a:solidFill>
                  <a:srgbClr val="C8CAC9"/>
                </a:solidFill>
                <a:latin typeface="思源黑体 Regular" panose="020B0500000000000000" charset="-122"/>
                <a:ea typeface="思源黑体 Regular" panose="020B0500000000000000" charset="-122"/>
                <a:cs typeface="Inter Light" panose="02000503000000020004" charset="0"/>
              </a:rPr>
              <a:t> | </a:t>
            </a:r>
            <a:r>
              <a:rPr lang="zh-CN" altLang="en-US" sz="900">
                <a:solidFill>
                  <a:srgbClr val="C8CAC9"/>
                </a:solidFill>
                <a:latin typeface="思源黑体 Regular" panose="020B0500000000000000" charset="-122"/>
                <a:ea typeface="思源黑体 Regular" panose="020B0500000000000000" charset="-122"/>
                <a:cs typeface="Inter Light" panose="02000503000000020004" charset="0"/>
              </a:rPr>
              <a:t>卡尔加里</a:t>
            </a:r>
            <a:r>
              <a:rPr lang="en-US" altLang="zh-CN" sz="900">
                <a:solidFill>
                  <a:srgbClr val="C8CAC9"/>
                </a:solidFill>
                <a:latin typeface="思源黑体 Regular" panose="020B0500000000000000" charset="-122"/>
                <a:ea typeface="思源黑体 Regular" panose="020B0500000000000000" charset="-122"/>
                <a:cs typeface="Inter Light" panose="02000503000000020004" charset="0"/>
              </a:rPr>
              <a:t> | </a:t>
            </a:r>
            <a:r>
              <a:rPr lang="zh-CN" altLang="en-US" sz="900">
                <a:solidFill>
                  <a:srgbClr val="C8CAC9"/>
                </a:solidFill>
                <a:latin typeface="思源黑体 Regular" panose="020B0500000000000000" charset="-122"/>
                <a:ea typeface="思源黑体 Regular" panose="020B0500000000000000" charset="-122"/>
                <a:cs typeface="Inter Light" panose="02000503000000020004" charset="0"/>
              </a:rPr>
              <a:t>香港</a:t>
            </a:r>
            <a:endParaRPr lang="zh-CN" altLang="en-US" sz="900">
              <a:solidFill>
                <a:srgbClr val="C8CAC9"/>
              </a:solidFill>
              <a:latin typeface="思源黑体 Regular" panose="020B0500000000000000" charset="-122"/>
              <a:ea typeface="思源黑体 Regular" panose="020B0500000000000000" charset="-122"/>
              <a:cs typeface="Inter Light" panose="0200050300000002000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pic>
        <p:nvPicPr>
          <p:cNvPr id="2" name="图片 1"/>
          <p:cNvPicPr>
            <a:picLocks noChangeAspect="1"/>
          </p:cNvPicPr>
          <p:nvPr userDrawn="1">
            <p:custDataLst>
              <p:tags r:id="rId2"/>
            </p:custDataLst>
          </p:nvPr>
        </p:nvPicPr>
        <p:blipFill>
          <a:blip r:embed="rId3"/>
          <a:stretch>
            <a:fillRect/>
          </a:stretch>
        </p:blipFill>
        <p:spPr>
          <a:xfrm>
            <a:off x="1270" y="0"/>
            <a:ext cx="12188825" cy="6858000"/>
          </a:xfrm>
          <a:prstGeom prst="rect">
            <a:avLst/>
          </a:prstGeom>
        </p:spPr>
      </p:pic>
    </p:spTree>
  </p:cSld>
  <p:clrMapOvr>
    <a:masterClrMapping/>
  </p:clrMapOvr>
  <p:hf sldNum="0" hd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tags" Target="../tags/tag18.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dt="0"/>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ags" Target="../tags/tag19.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6.xml"/><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tags" Target="../tags/tag20.xml"/></Relationships>
</file>

<file path=ppt/slides/_rels/slide4.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4" Type="http://schemas.openxmlformats.org/officeDocument/2006/relationships/notesSlide" Target="../notesSlides/notesSlide4.xml"/><Relationship Id="rId13" Type="http://schemas.openxmlformats.org/officeDocument/2006/relationships/slideLayout" Target="../slideLayouts/slideLayout3.xml"/><Relationship Id="rId12" Type="http://schemas.openxmlformats.org/officeDocument/2006/relationships/tags" Target="../tags/tag32.xml"/><Relationship Id="rId11" Type="http://schemas.openxmlformats.org/officeDocument/2006/relationships/tags" Target="../tags/tag31.xml"/><Relationship Id="rId10" Type="http://schemas.openxmlformats.org/officeDocument/2006/relationships/tags" Target="../tags/tag30.xml"/><Relationship Id="rId1" Type="http://schemas.openxmlformats.org/officeDocument/2006/relationships/tags" Target="../tags/tag21.xml"/></Relationships>
</file>

<file path=ppt/slides/_rels/slide5.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9" Type="http://schemas.openxmlformats.org/officeDocument/2006/relationships/notesSlide" Target="../notesSlides/notesSlide5.xml"/><Relationship Id="rId18" Type="http://schemas.openxmlformats.org/officeDocument/2006/relationships/slideLayout" Target="../slideLayouts/slideLayout3.xml"/><Relationship Id="rId17" Type="http://schemas.openxmlformats.org/officeDocument/2006/relationships/tags" Target="../tags/tag49.xml"/><Relationship Id="rId16" Type="http://schemas.openxmlformats.org/officeDocument/2006/relationships/tags" Target="../tags/tag48.xml"/><Relationship Id="rId15" Type="http://schemas.openxmlformats.org/officeDocument/2006/relationships/tags" Target="../tags/tag47.xml"/><Relationship Id="rId14" Type="http://schemas.openxmlformats.org/officeDocument/2006/relationships/tags" Target="../tags/tag46.xml"/><Relationship Id="rId13" Type="http://schemas.openxmlformats.org/officeDocument/2006/relationships/tags" Target="../tags/tag45.xml"/><Relationship Id="rId12" Type="http://schemas.openxmlformats.org/officeDocument/2006/relationships/tags" Target="../tags/tag44.xml"/><Relationship Id="rId11" Type="http://schemas.openxmlformats.org/officeDocument/2006/relationships/tags" Target="../tags/tag43.xml"/><Relationship Id="rId10" Type="http://schemas.openxmlformats.org/officeDocument/2006/relationships/tags" Target="../tags/tag42.xml"/><Relationship Id="rId1" Type="http://schemas.openxmlformats.org/officeDocument/2006/relationships/tags" Target="../tags/tag33.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6.xml"/><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tags" Target="../tags/tag50.xml"/></Relationships>
</file>

<file path=ppt/slides/_rels/slide7.xml.rels><?xml version="1.0" encoding="UTF-8" standalone="yes"?>
<Relationships xmlns="http://schemas.openxmlformats.org/package/2006/relationships"><Relationship Id="rId9" Type="http://schemas.openxmlformats.org/officeDocument/2006/relationships/tags" Target="../tags/tag59.xml"/><Relationship Id="rId8" Type="http://schemas.openxmlformats.org/officeDocument/2006/relationships/tags" Target="../tags/tag58.xml"/><Relationship Id="rId7" Type="http://schemas.openxmlformats.org/officeDocument/2006/relationships/tags" Target="../tags/tag57.xml"/><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9" Type="http://schemas.openxmlformats.org/officeDocument/2006/relationships/notesSlide" Target="../notesSlides/notesSlide7.xml"/><Relationship Id="rId18" Type="http://schemas.openxmlformats.org/officeDocument/2006/relationships/slideLayout" Target="../slideLayouts/slideLayout3.xml"/><Relationship Id="rId17" Type="http://schemas.openxmlformats.org/officeDocument/2006/relationships/tags" Target="../tags/tag67.xml"/><Relationship Id="rId16" Type="http://schemas.openxmlformats.org/officeDocument/2006/relationships/tags" Target="../tags/tag66.xml"/><Relationship Id="rId15" Type="http://schemas.openxmlformats.org/officeDocument/2006/relationships/tags" Target="../tags/tag65.xml"/><Relationship Id="rId14" Type="http://schemas.openxmlformats.org/officeDocument/2006/relationships/tags" Target="../tags/tag64.xml"/><Relationship Id="rId13" Type="http://schemas.openxmlformats.org/officeDocument/2006/relationships/tags" Target="../tags/tag63.xml"/><Relationship Id="rId12" Type="http://schemas.openxmlformats.org/officeDocument/2006/relationships/tags" Target="../tags/tag62.xml"/><Relationship Id="rId11" Type="http://schemas.openxmlformats.org/officeDocument/2006/relationships/tags" Target="../tags/tag61.xml"/><Relationship Id="rId10" Type="http://schemas.openxmlformats.org/officeDocument/2006/relationships/tags" Target="../tags/tag60.xml"/><Relationship Id="rId1" Type="http://schemas.openxmlformats.org/officeDocument/2006/relationships/tags" Target="../tags/tag51.xml"/></Relationships>
</file>

<file path=ppt/slides/_rels/slide8.xml.rels><?xml version="1.0" encoding="UTF-8" standalone="yes"?>
<Relationships xmlns="http://schemas.openxmlformats.org/package/2006/relationships"><Relationship Id="rId9" Type="http://schemas.openxmlformats.org/officeDocument/2006/relationships/tags" Target="../tags/tag76.xml"/><Relationship Id="rId8" Type="http://schemas.openxmlformats.org/officeDocument/2006/relationships/tags" Target="../tags/tag75.xml"/><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tags" Target="../tags/tag70.xml"/><Relationship Id="rId20" Type="http://schemas.openxmlformats.org/officeDocument/2006/relationships/notesSlide" Target="../notesSlides/notesSlide8.xml"/><Relationship Id="rId2" Type="http://schemas.openxmlformats.org/officeDocument/2006/relationships/tags" Target="../tags/tag69.xml"/><Relationship Id="rId19" Type="http://schemas.openxmlformats.org/officeDocument/2006/relationships/slideLayout" Target="../slideLayouts/slideLayout3.xml"/><Relationship Id="rId18" Type="http://schemas.openxmlformats.org/officeDocument/2006/relationships/tags" Target="../tags/tag85.xml"/><Relationship Id="rId17" Type="http://schemas.openxmlformats.org/officeDocument/2006/relationships/tags" Target="../tags/tag84.xml"/><Relationship Id="rId16" Type="http://schemas.openxmlformats.org/officeDocument/2006/relationships/tags" Target="../tags/tag83.xml"/><Relationship Id="rId15" Type="http://schemas.openxmlformats.org/officeDocument/2006/relationships/tags" Target="../tags/tag82.xml"/><Relationship Id="rId14" Type="http://schemas.openxmlformats.org/officeDocument/2006/relationships/tags" Target="../tags/tag81.xml"/><Relationship Id="rId13" Type="http://schemas.openxmlformats.org/officeDocument/2006/relationships/tags" Target="../tags/tag80.xml"/><Relationship Id="rId12" Type="http://schemas.openxmlformats.org/officeDocument/2006/relationships/tags" Target="../tags/tag79.xml"/><Relationship Id="rId11" Type="http://schemas.openxmlformats.org/officeDocument/2006/relationships/tags" Target="../tags/tag78.xml"/><Relationship Id="rId10" Type="http://schemas.openxmlformats.org/officeDocument/2006/relationships/tags" Target="../tags/tag77.xml"/><Relationship Id="rId1" Type="http://schemas.openxmlformats.org/officeDocument/2006/relationships/tags" Target="../tags/tag6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8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A5E63"/>
        </a:solidFill>
        <a:effectLst/>
      </p:bgPr>
    </p:bg>
    <p:spTree>
      <p:nvGrpSpPr>
        <p:cNvPr id="1" name=""/>
        <p:cNvGrpSpPr/>
        <p:nvPr/>
      </p:nvGrpSpPr>
      <p:grpSpPr>
        <a:xfrm>
          <a:off x="0" y="0"/>
          <a:ext cx="0" cy="0"/>
          <a:chOff x="0" y="0"/>
          <a:chExt cx="0" cy="0"/>
        </a:xfrm>
      </p:grpSpPr>
      <p:sp>
        <p:nvSpPr>
          <p:cNvPr id="9" name="矩形 6"/>
          <p:cNvSpPr>
            <a:spLocks noChangeArrowheads="1"/>
          </p:cNvSpPr>
          <p:nvPr/>
        </p:nvSpPr>
        <p:spPr bwMode="auto">
          <a:xfrm>
            <a:off x="1727200" y="5621974"/>
            <a:ext cx="8731885"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chorCtr="0">
            <a:spAutoFit/>
          </a:bodyPr>
          <a:lstStyle>
            <a:lvl1pPr>
              <a:defRPr sz="2900">
                <a:solidFill>
                  <a:schemeClr val="tx1"/>
                </a:solidFill>
                <a:latin typeface="Arial" panose="020B0604020202020204" pitchFamily="34" charset="0"/>
                <a:ea typeface="宋体" panose="02010600030101010101" pitchFamily="2" charset="-122"/>
              </a:defRPr>
            </a:lvl1pPr>
            <a:lvl2pPr marL="742950" indent="-285750">
              <a:defRPr sz="2900">
                <a:solidFill>
                  <a:schemeClr val="tx1"/>
                </a:solidFill>
                <a:latin typeface="Arial" panose="020B0604020202020204" pitchFamily="34" charset="0"/>
                <a:ea typeface="宋体" panose="02010600030101010101" pitchFamily="2" charset="-122"/>
              </a:defRPr>
            </a:lvl2pPr>
            <a:lvl3pPr marL="1143000" indent="-228600">
              <a:defRPr sz="2900">
                <a:solidFill>
                  <a:schemeClr val="tx1"/>
                </a:solidFill>
                <a:latin typeface="Arial" panose="020B0604020202020204" pitchFamily="34" charset="0"/>
                <a:ea typeface="宋体" panose="02010600030101010101" pitchFamily="2" charset="-122"/>
              </a:defRPr>
            </a:lvl3pPr>
            <a:lvl4pPr marL="1600200" indent="-228600">
              <a:defRPr sz="2900">
                <a:solidFill>
                  <a:schemeClr val="tx1"/>
                </a:solidFill>
                <a:latin typeface="Arial" panose="020B0604020202020204" pitchFamily="34" charset="0"/>
                <a:ea typeface="宋体" panose="02010600030101010101" pitchFamily="2" charset="-122"/>
              </a:defRPr>
            </a:lvl4pPr>
            <a:lvl5pPr marL="2057400" indent="-228600">
              <a:defRPr sz="2900">
                <a:solidFill>
                  <a:schemeClr val="tx1"/>
                </a:solidFill>
                <a:latin typeface="Arial" panose="020B0604020202020204" pitchFamily="34" charset="0"/>
                <a:ea typeface="宋体" panose="02010600030101010101" pitchFamily="2" charset="-122"/>
              </a:defRPr>
            </a:lvl5pPr>
            <a:lvl6pPr marL="25146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6pPr>
            <a:lvl7pPr marL="29718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7pPr>
            <a:lvl8pPr marL="34290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8pPr>
            <a:lvl9pPr marL="38862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9pPr>
          </a:lstStyle>
          <a:p>
            <a:pPr algn="ctr">
              <a:spcBef>
                <a:spcPts val="600"/>
              </a:spcBef>
              <a:spcAft>
                <a:spcPts val="600"/>
              </a:spcAft>
              <a:defRPr/>
            </a:pPr>
            <a:r>
              <a:rPr lang="zh-CN" altLang="en-US" sz="1400" dirty="0">
                <a:solidFill>
                  <a:schemeClr val="bg1"/>
                </a:solidFill>
                <a:latin typeface="思源黑体 Medium" panose="020B0600000000000000" charset="-122"/>
                <a:ea typeface="思源黑体 Medium" panose="020B0600000000000000" charset="-122"/>
                <a:cs typeface="思源黑体 Medium" panose="020B0600000000000000" charset="-122"/>
                <a:sym typeface="+mn-ea"/>
              </a:rPr>
              <a:t>敬冬</a:t>
            </a:r>
            <a:r>
              <a:rPr lang="zh-CN" altLang="en-US" sz="1400" dirty="0">
                <a:solidFill>
                  <a:schemeClr val="bg1"/>
                </a:solidFill>
                <a:latin typeface="思源黑体 Medium" panose="020B0600000000000000" charset="-122"/>
                <a:ea typeface="思源黑体 Medium" panose="020B0600000000000000" charset="-122"/>
                <a:cs typeface="思源黑体 Medium" panose="020B0600000000000000" charset="-122"/>
                <a:sym typeface="+mn-ea"/>
              </a:rPr>
              <a:t>锐</a:t>
            </a:r>
            <a:endParaRPr lang="zh-CN" altLang="en-US" sz="1400" dirty="0">
              <a:solidFill>
                <a:schemeClr val="bg1"/>
              </a:solidFill>
              <a:latin typeface="思源黑体 Medium" panose="020B0600000000000000" charset="-122"/>
              <a:ea typeface="思源黑体 Medium" panose="020B0600000000000000" charset="-122"/>
              <a:cs typeface="思源黑体 Medium" panose="020B0600000000000000" charset="-122"/>
              <a:sym typeface="+mn-ea"/>
            </a:endParaRPr>
          </a:p>
        </p:txBody>
      </p:sp>
      <p:sp>
        <p:nvSpPr>
          <p:cNvPr id="6" name="矩形 6"/>
          <p:cNvSpPr>
            <a:spLocks noChangeArrowheads="1"/>
          </p:cNvSpPr>
          <p:nvPr/>
        </p:nvSpPr>
        <p:spPr bwMode="auto">
          <a:xfrm>
            <a:off x="635" y="2095818"/>
            <a:ext cx="12235815"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chorCtr="0">
            <a:spAutoFit/>
          </a:bodyPr>
          <a:lstStyle>
            <a:lvl1pPr>
              <a:defRPr sz="2900">
                <a:solidFill>
                  <a:schemeClr val="tx1"/>
                </a:solidFill>
                <a:latin typeface="Arial" panose="020B0604020202020204" pitchFamily="34" charset="0"/>
                <a:ea typeface="宋体" panose="02010600030101010101" pitchFamily="2" charset="-122"/>
              </a:defRPr>
            </a:lvl1pPr>
            <a:lvl2pPr marL="742950" indent="-285750">
              <a:defRPr sz="2900">
                <a:solidFill>
                  <a:schemeClr val="tx1"/>
                </a:solidFill>
                <a:latin typeface="Arial" panose="020B0604020202020204" pitchFamily="34" charset="0"/>
                <a:ea typeface="宋体" panose="02010600030101010101" pitchFamily="2" charset="-122"/>
              </a:defRPr>
            </a:lvl2pPr>
            <a:lvl3pPr marL="1143000" indent="-228600">
              <a:defRPr sz="2900">
                <a:solidFill>
                  <a:schemeClr val="tx1"/>
                </a:solidFill>
                <a:latin typeface="Arial" panose="020B0604020202020204" pitchFamily="34" charset="0"/>
                <a:ea typeface="宋体" panose="02010600030101010101" pitchFamily="2" charset="-122"/>
              </a:defRPr>
            </a:lvl3pPr>
            <a:lvl4pPr marL="1600200" indent="-228600">
              <a:defRPr sz="2900">
                <a:solidFill>
                  <a:schemeClr val="tx1"/>
                </a:solidFill>
                <a:latin typeface="Arial" panose="020B0604020202020204" pitchFamily="34" charset="0"/>
                <a:ea typeface="宋体" panose="02010600030101010101" pitchFamily="2" charset="-122"/>
              </a:defRPr>
            </a:lvl4pPr>
            <a:lvl5pPr marL="2057400" indent="-228600">
              <a:defRPr sz="2900">
                <a:solidFill>
                  <a:schemeClr val="tx1"/>
                </a:solidFill>
                <a:latin typeface="Arial" panose="020B0604020202020204" pitchFamily="34" charset="0"/>
                <a:ea typeface="宋体" panose="02010600030101010101" pitchFamily="2" charset="-122"/>
              </a:defRPr>
            </a:lvl5pPr>
            <a:lvl6pPr marL="25146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6pPr>
            <a:lvl7pPr marL="29718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7pPr>
            <a:lvl8pPr marL="34290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8pPr>
            <a:lvl9pPr marL="38862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9pPr>
          </a:lstStyle>
          <a:p>
            <a:pPr algn="ctr">
              <a:spcBef>
                <a:spcPts val="600"/>
              </a:spcBef>
              <a:spcAft>
                <a:spcPts val="600"/>
              </a:spcAft>
              <a:defRPr/>
            </a:pPr>
            <a:r>
              <a:rPr lang="en-US" altLang="zh-CN" sz="5400" b="1" dirty="0">
                <a:solidFill>
                  <a:schemeClr val="bg1"/>
                </a:solidFill>
                <a:latin typeface="思源黑体 Bold" panose="020B0800000000000000" charset="-122"/>
                <a:ea typeface="思源黑体 Bold" panose="020B0800000000000000" charset="-122"/>
                <a:cs typeface="Arial" panose="020B0604020202020204" pitchFamily="34" charset="0"/>
                <a:sym typeface="+mn-ea"/>
              </a:rPr>
              <a:t>LLM </a:t>
            </a:r>
            <a:r>
              <a:rPr lang="zh-CN" altLang="en-US" sz="5400" b="1" dirty="0">
                <a:solidFill>
                  <a:schemeClr val="bg1"/>
                </a:solidFill>
                <a:latin typeface="思源黑体 Bold" panose="020B0800000000000000" charset="-122"/>
                <a:ea typeface="思源黑体 Bold" panose="020B0800000000000000" charset="-122"/>
                <a:cs typeface="Arial" panose="020B0604020202020204" pitchFamily="34" charset="0"/>
                <a:sym typeface="+mn-ea"/>
              </a:rPr>
              <a:t>在</a:t>
            </a:r>
            <a:r>
              <a:rPr lang="en-US" altLang="zh-CN" sz="5400" b="1" dirty="0">
                <a:solidFill>
                  <a:schemeClr val="bg1"/>
                </a:solidFill>
                <a:latin typeface="思源黑体 Bold" panose="020B0800000000000000" charset="-122"/>
                <a:ea typeface="思源黑体 Bold" panose="020B0800000000000000" charset="-122"/>
                <a:cs typeface="Arial" panose="020B0604020202020204" pitchFamily="34" charset="0"/>
                <a:sym typeface="+mn-ea"/>
              </a:rPr>
              <a:t> Web </a:t>
            </a:r>
            <a:r>
              <a:rPr lang="zh-CN" altLang="en-US" sz="5400" b="1" dirty="0">
                <a:solidFill>
                  <a:schemeClr val="bg1"/>
                </a:solidFill>
                <a:latin typeface="思源黑体 Bold" panose="020B0800000000000000" charset="-122"/>
                <a:ea typeface="思源黑体 Bold" panose="020B0800000000000000" charset="-122"/>
                <a:cs typeface="Arial" panose="020B0604020202020204" pitchFamily="34" charset="0"/>
                <a:sym typeface="+mn-ea"/>
              </a:rPr>
              <a:t>前端开发中的应用与发展</a:t>
            </a:r>
            <a:endParaRPr lang="zh-CN" altLang="en-US" sz="5400" b="1" dirty="0">
              <a:solidFill>
                <a:schemeClr val="bg1"/>
              </a:solidFill>
              <a:latin typeface="思源黑体 Bold" panose="020B0800000000000000" charset="-122"/>
              <a:ea typeface="思源黑体 Bold" panose="020B0800000000000000" charset="-122"/>
              <a:cs typeface="Arial" panose="020B0604020202020204" pitchFamily="34" charset="0"/>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文本框 2"/>
          <p:cNvSpPr txBox="1"/>
          <p:nvPr/>
        </p:nvSpPr>
        <p:spPr>
          <a:xfrm>
            <a:off x="741045" y="1473200"/>
            <a:ext cx="7120255" cy="3006725"/>
          </a:xfrm>
          <a:prstGeom prst="rect">
            <a:avLst/>
          </a:prstGeom>
          <a:noFill/>
        </p:spPr>
        <p:txBody>
          <a:bodyPr wrap="square" lIns="0" rtlCol="0">
            <a:noAutofit/>
          </a:bodyPr>
          <a:p>
            <a:pPr indent="0" algn="l" fontAlgn="auto">
              <a:lnSpc>
                <a:spcPct val="150000"/>
              </a:lnSpc>
              <a:spcBef>
                <a:spcPts val="600"/>
              </a:spcBef>
              <a:spcAft>
                <a:spcPts val="600"/>
              </a:spcAft>
              <a:defRPr/>
            </a:pPr>
            <a:r>
              <a:rPr lang="en-US" altLang="zh-CN" sz="1600" dirty="0">
                <a:solidFill>
                  <a:schemeClr val="bg1"/>
                </a:solidFill>
                <a:latin typeface="思源黑体 Regular" panose="020B0500000000000000" charset="-122"/>
                <a:ea typeface="思源黑体 Regular" panose="020B0500000000000000" charset="-122"/>
                <a:cs typeface="思源黑体 Regular" panose="020B0500000000000000" charset="-122"/>
                <a:sym typeface="+mn-ea"/>
              </a:rPr>
              <a:t>· LLM </a:t>
            </a:r>
            <a:r>
              <a:rPr lang="zh-CN" altLang="en-US" sz="1600" dirty="0">
                <a:solidFill>
                  <a:schemeClr val="bg1"/>
                </a:solidFill>
                <a:latin typeface="思源黑体 Regular" panose="020B0500000000000000" charset="-122"/>
                <a:ea typeface="思源黑体 Regular" panose="020B0500000000000000" charset="-122"/>
                <a:cs typeface="思源黑体 Regular" panose="020B0500000000000000" charset="-122"/>
                <a:sym typeface="+mn-ea"/>
              </a:rPr>
              <a:t>在个人编码方面的应用</a:t>
            </a:r>
            <a:endParaRPr lang="zh-CN" altLang="en-US" sz="1600" dirty="0">
              <a:solidFill>
                <a:schemeClr val="bg1"/>
              </a:solidFill>
              <a:latin typeface="思源黑体 Regular" panose="020B0500000000000000" charset="-122"/>
              <a:ea typeface="思源黑体 Regular" panose="020B0500000000000000" charset="-122"/>
              <a:cs typeface="思源黑体 Regular" panose="020B0500000000000000" charset="-122"/>
              <a:sym typeface="+mn-ea"/>
            </a:endParaRPr>
          </a:p>
          <a:p>
            <a:pPr indent="0" algn="l" fontAlgn="auto">
              <a:lnSpc>
                <a:spcPct val="150000"/>
              </a:lnSpc>
              <a:spcBef>
                <a:spcPts val="600"/>
              </a:spcBef>
              <a:spcAft>
                <a:spcPts val="600"/>
              </a:spcAft>
              <a:defRPr/>
            </a:pPr>
            <a:r>
              <a:rPr lang="en-US" altLang="zh-CN" sz="1600" dirty="0">
                <a:solidFill>
                  <a:schemeClr val="bg1"/>
                </a:solidFill>
                <a:latin typeface="思源黑体 Regular" panose="020B0500000000000000" charset="-122"/>
                <a:ea typeface="思源黑体 Regular" panose="020B0500000000000000" charset="-122"/>
                <a:cs typeface="思源黑体 Regular" panose="020B0500000000000000" charset="-122"/>
                <a:sym typeface="+mn-ea"/>
              </a:rPr>
              <a:t>· LLM </a:t>
            </a:r>
            <a:r>
              <a:rPr lang="zh-CN" altLang="en-US" sz="1600" dirty="0">
                <a:solidFill>
                  <a:schemeClr val="bg1"/>
                </a:solidFill>
                <a:latin typeface="思源黑体 Regular" panose="020B0500000000000000" charset="-122"/>
                <a:ea typeface="思源黑体 Regular" panose="020B0500000000000000" charset="-122"/>
                <a:cs typeface="思源黑体 Regular" panose="020B0500000000000000" charset="-122"/>
                <a:sym typeface="+mn-ea"/>
              </a:rPr>
              <a:t>在团队协同编码方面的应用</a:t>
            </a:r>
            <a:endParaRPr lang="zh-CN" altLang="en-US" sz="1600" dirty="0">
              <a:solidFill>
                <a:schemeClr val="bg1"/>
              </a:solidFill>
              <a:latin typeface="思源黑体 Regular" panose="020B0500000000000000" charset="-122"/>
              <a:ea typeface="思源黑体 Regular" panose="020B0500000000000000" charset="-122"/>
              <a:cs typeface="思源黑体 Regular" panose="020B0500000000000000" charset="-122"/>
              <a:sym typeface="+mn-ea"/>
            </a:endParaRPr>
          </a:p>
          <a:p>
            <a:pPr indent="0" algn="l" fontAlgn="auto">
              <a:lnSpc>
                <a:spcPct val="150000"/>
              </a:lnSpc>
              <a:spcBef>
                <a:spcPts val="600"/>
              </a:spcBef>
              <a:spcAft>
                <a:spcPts val="600"/>
              </a:spcAft>
              <a:defRPr/>
            </a:pPr>
            <a:endParaRPr lang="zh-CN" altLang="en-US" sz="1600" dirty="0">
              <a:solidFill>
                <a:schemeClr val="bg1"/>
              </a:solidFill>
              <a:latin typeface="思源黑体 Regular" panose="020B0500000000000000" charset="-122"/>
              <a:ea typeface="思源黑体 Regular" panose="020B0500000000000000" charset="-122"/>
              <a:cs typeface="思源黑体 Regular" panose="020B0500000000000000" charset="-122"/>
              <a:sym typeface="+mn-ea"/>
            </a:endParaRPr>
          </a:p>
        </p:txBody>
      </p:sp>
      <p:sp>
        <p:nvSpPr>
          <p:cNvPr id="23" name="矩形 22"/>
          <p:cNvSpPr/>
          <p:nvPr>
            <p:custDataLst>
              <p:tags r:id="rId1"/>
            </p:custDataLst>
          </p:nvPr>
        </p:nvSpPr>
        <p:spPr>
          <a:xfrm>
            <a:off x="739140" y="758190"/>
            <a:ext cx="9977120" cy="544195"/>
          </a:xfrm>
          <a:prstGeom prst="rect">
            <a:avLst/>
          </a:prstGeom>
        </p:spPr>
        <p:txBody>
          <a:bodyPr wrap="square" lIns="0" tIns="0" rIns="0" bIns="0" anchor="ctr" anchorCtr="0">
            <a:noAutofit/>
          </a:bodyPr>
          <a:p>
            <a:pPr algn="l">
              <a:spcBef>
                <a:spcPts val="600"/>
              </a:spcBef>
              <a:spcAft>
                <a:spcPts val="600"/>
              </a:spcAft>
              <a:defRPr/>
            </a:pPr>
            <a:r>
              <a:rPr lang="zh-CN" altLang="en-US" sz="3200" dirty="0">
                <a:solidFill>
                  <a:schemeClr val="bg1"/>
                </a:solidFill>
                <a:latin typeface="思源黑体 Medium" panose="020B0600000000000000" charset="-122"/>
                <a:ea typeface="思源黑体 Medium" panose="020B0600000000000000" charset="-122"/>
                <a:cs typeface="Inter 28pt SemiBold" panose="02000503000000020004" charset="0"/>
                <a:sym typeface="+mn-ea"/>
              </a:rPr>
              <a:t>目录页</a:t>
            </a:r>
            <a:endParaRPr lang="zh-CN" altLang="en-US" sz="3200" dirty="0">
              <a:solidFill>
                <a:schemeClr val="bg1"/>
              </a:solidFill>
              <a:latin typeface="思源黑体 Medium" panose="020B0600000000000000" charset="-122"/>
              <a:ea typeface="思源黑体 Medium" panose="020B0600000000000000" charset="-122"/>
              <a:cs typeface="Inter 28pt SemiBold" panose="02000503000000020004" charset="0"/>
              <a:sym typeface="+mn-ea"/>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516890" y="685165"/>
            <a:ext cx="9937750" cy="768350"/>
          </a:xfrm>
          <a:prstGeom prst="rect">
            <a:avLst/>
          </a:prstGeom>
          <a:noFill/>
        </p:spPr>
        <p:txBody>
          <a:bodyPr wrap="square" rtlCol="0" anchor="t">
            <a:spAutoFit/>
          </a:bodyPr>
          <a:p>
            <a:pPr lvl="0" indent="0" algn="l">
              <a:buFont typeface="Wingdings" panose="05000000000000000000" charset="0"/>
              <a:buNone/>
              <a:defRPr/>
            </a:pPr>
            <a:r>
              <a:rPr lang="en-US" altLang="zh-CN" sz="4400" dirty="0">
                <a:solidFill>
                  <a:schemeClr val="bg1"/>
                </a:solidFill>
                <a:latin typeface="思源黑体 Medium" panose="020B0600000000000000" charset="-122"/>
                <a:ea typeface="思源黑体 Medium" panose="020B0600000000000000" charset="-122"/>
                <a:cs typeface="Arial" panose="020B0604020202020204" pitchFamily="34" charset="0"/>
                <a:sym typeface="Arial" panose="020B0604020202020204" pitchFamily="34" charset="0"/>
              </a:rPr>
              <a:t>1. LLM </a:t>
            </a:r>
            <a:r>
              <a:rPr lang="zh-CN" altLang="en-US" sz="4400" dirty="0">
                <a:solidFill>
                  <a:schemeClr val="bg1"/>
                </a:solidFill>
                <a:latin typeface="思源黑体 Medium" panose="020B0600000000000000" charset="-122"/>
                <a:ea typeface="思源黑体 Medium" panose="020B0600000000000000" charset="-122"/>
                <a:cs typeface="Arial" panose="020B0604020202020204" pitchFamily="34" charset="0"/>
                <a:sym typeface="Arial" panose="020B0604020202020204" pitchFamily="34" charset="0"/>
              </a:rPr>
              <a:t>在个人编码方面的应用</a:t>
            </a:r>
            <a:endParaRPr lang="zh-CN" altLang="en-US" sz="4400" dirty="0">
              <a:solidFill>
                <a:schemeClr val="bg1"/>
              </a:solidFill>
              <a:latin typeface="思源黑体 Medium" panose="020B0600000000000000" charset="-122"/>
              <a:ea typeface="思源黑体 Medium" panose="020B0600000000000000" charset="-122"/>
              <a:cs typeface="Arial" panose="020B0604020202020204" pitchFamily="34" charset="0"/>
              <a:sym typeface="Arial" panose="020B0604020202020204" pitchFamily="34" charset="0"/>
            </a:endParaRPr>
          </a:p>
        </p:txBody>
      </p:sp>
      <p:pic>
        <p:nvPicPr>
          <p:cNvPr id="21" name="图片 20"/>
          <p:cNvPicPr>
            <a:picLocks noChangeAspect="1"/>
          </p:cNvPicPr>
          <p:nvPr/>
        </p:nvPicPr>
        <p:blipFill>
          <a:blip r:embed="rId2">
            <a:alphaModFix amt="100000"/>
          </a:blip>
          <a:srcRect/>
          <a:stretch>
            <a:fillRect/>
          </a:stretch>
        </p:blipFill>
        <p:spPr>
          <a:xfrm>
            <a:off x="6046524" y="2802340"/>
            <a:ext cx="6222386" cy="3596993"/>
          </a:xfrm>
          <a:prstGeom prst="rect">
            <a:avLst/>
          </a:prstGeom>
          <a:noFill/>
          <a:ln cap="sq">
            <a:noFill/>
          </a:ln>
        </p:spPr>
      </p:pic>
      <p:pic>
        <p:nvPicPr>
          <p:cNvPr id="22" name="图片 21"/>
          <p:cNvPicPr>
            <a:picLocks noChangeAspect="1"/>
          </p:cNvPicPr>
          <p:nvPr/>
        </p:nvPicPr>
        <p:blipFill>
          <a:blip r:embed="rId3">
            <a:alphaModFix amt="100000"/>
          </a:blip>
          <a:srcRect t="475" b="475"/>
          <a:stretch>
            <a:fillRect/>
          </a:stretch>
        </p:blipFill>
        <p:spPr>
          <a:xfrm flipH="1">
            <a:off x="6948375" y="3067495"/>
            <a:ext cx="4430826" cy="2924662"/>
          </a:xfrm>
          <a:custGeom>
            <a:avLst/>
            <a:gdLst>
              <a:gd name="connsiteX0" fmla="*/ 0 w 4386995"/>
              <a:gd name="connsiteY0" fmla="*/ 0 h 2895732"/>
              <a:gd name="connsiteX1" fmla="*/ 4386995 w 4386995"/>
              <a:gd name="connsiteY1" fmla="*/ 0 h 2895732"/>
              <a:gd name="connsiteX2" fmla="*/ 4386995 w 4386995"/>
              <a:gd name="connsiteY2" fmla="*/ 2895732 h 2895732"/>
              <a:gd name="connsiteX3" fmla="*/ 0 w 4386995"/>
              <a:gd name="connsiteY3" fmla="*/ 2895732 h 2895732"/>
            </a:gdLst>
            <a:ahLst/>
            <a:cxnLst/>
            <a:rect l="l" t="t" r="r" b="b"/>
            <a:pathLst>
              <a:path w="4386995" h="2895732">
                <a:moveTo>
                  <a:pt x="0" y="0"/>
                </a:moveTo>
                <a:lnTo>
                  <a:pt x="4386995" y="0"/>
                </a:lnTo>
                <a:lnTo>
                  <a:pt x="4386995" y="2895732"/>
                </a:lnTo>
                <a:lnTo>
                  <a:pt x="0" y="2895732"/>
                </a:lnTo>
                <a:close/>
              </a:path>
            </a:pathLst>
          </a:custGeom>
          <a:noFill/>
          <a:ln cap="sq">
            <a:noFill/>
          </a:ln>
        </p:spPr>
      </p:pic>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
          <p:cNvSpPr txBox="1"/>
          <p:nvPr>
            <p:custDataLst>
              <p:tags r:id="rId1"/>
            </p:custDataLst>
          </p:nvPr>
        </p:nvSpPr>
        <p:spPr>
          <a:xfrm>
            <a:off x="670583" y="1738712"/>
            <a:ext cx="3402378" cy="4111195"/>
          </a:xfrm>
          <a:prstGeom prst="roundRect">
            <a:avLst>
              <a:gd name="adj" fmla="val 5239"/>
            </a:avLst>
          </a:prstGeom>
          <a:solidFill>
            <a:srgbClr val="00269E"/>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custDataLst>
              <p:tags r:id="rId2"/>
            </p:custDataLst>
          </p:nvPr>
        </p:nvSpPr>
        <p:spPr>
          <a:xfrm>
            <a:off x="760095" y="2463800"/>
            <a:ext cx="3223260" cy="2647315"/>
          </a:xfrm>
          <a:prstGeom prst="rect">
            <a:avLst/>
          </a:prstGeom>
          <a:noFill/>
          <a:ln>
            <a:noFill/>
          </a:ln>
        </p:spPr>
        <p:txBody>
          <a:bodyPr vert="horz" wrap="square" lIns="0" tIns="0" rIns="0" bIns="0" rtlCol="0" anchor="t"/>
          <a:lstStyle/>
          <a:p>
            <a:pPr algn="ctr">
              <a:lnSpc>
                <a:spcPct val="150000"/>
              </a:lnSpc>
            </a:pPr>
            <a:r>
              <a:rPr lang="zh-CN" altLang="en-US" sz="1400" dirty="0">
                <a:solidFill>
                  <a:schemeClr val="bg1"/>
                </a:solidFill>
                <a:latin typeface="思源黑体 Regular" panose="020B0500000000000000" charset="-122"/>
                <a:ea typeface="思源黑体 Regular" panose="020B0500000000000000" charset="-122"/>
                <a:cs typeface="思源黑体 Regular" panose="020B0500000000000000" charset="-122"/>
              </a:rPr>
              <a:t>GitHub Copilot可自动补全代码，减少重复输入，如在VS Code中输入函数名，它能快速生成完整实现代码，节省大量时间。
ChatGPT版代码编辑器可在IDE中直接交互，根据上下文提供精准代码建议，如Xcode中调整文件颜色等操作，提升开发流畅度。</a:t>
            </a:r>
            <a:endParaRPr kumimoji="1" lang="zh-CN" altLang="en-US" sz="1400" dirty="0">
              <a:solidFill>
                <a:schemeClr val="bg1"/>
              </a:solidFill>
              <a:latin typeface="思源黑体 Regular" panose="020B0500000000000000" charset="-122"/>
              <a:ea typeface="思源黑体 Regular" panose="020B0500000000000000" charset="-122"/>
              <a:cs typeface="思源黑体 Regular" panose="020B0500000000000000" charset="-122"/>
            </a:endParaRPr>
          </a:p>
        </p:txBody>
      </p:sp>
      <p:sp>
        <p:nvSpPr>
          <p:cNvPr id="22" name="标题 1"/>
          <p:cNvSpPr txBox="1"/>
          <p:nvPr>
            <p:custDataLst>
              <p:tags r:id="rId3"/>
            </p:custDataLst>
          </p:nvPr>
        </p:nvSpPr>
        <p:spPr>
          <a:xfrm>
            <a:off x="760085" y="1847896"/>
            <a:ext cx="3223375" cy="468186"/>
          </a:xfrm>
          <a:prstGeom prst="rect">
            <a:avLst/>
          </a:prstGeom>
          <a:noFill/>
          <a:ln>
            <a:noFill/>
          </a:ln>
        </p:spPr>
        <p:txBody>
          <a:bodyPr vert="horz" wrap="none" lIns="0" tIns="0" rIns="0" bIns="0" rtlCol="0" anchor="b"/>
          <a:lstStyle/>
          <a:p>
            <a:pPr algn="ctr">
              <a:lnSpc>
                <a:spcPct val="120000"/>
              </a:lnSpc>
            </a:pPr>
            <a:r>
              <a:rPr lang="zh-CN" altLang="en-US" sz="1400" dirty="0">
                <a:solidFill>
                  <a:schemeClr val="bg1"/>
                </a:solidFill>
                <a:latin typeface="思源黑体 Regular" panose="020B0500000000000000" charset="-122"/>
                <a:ea typeface="思源黑体 Regular" panose="020B0500000000000000" charset="-122"/>
                <a:cs typeface="思源黑体 Regular" panose="020B0500000000000000" charset="-122"/>
              </a:rPr>
              <a:t>提高编码效率</a:t>
            </a:r>
            <a:endParaRPr kumimoji="1" lang="zh-CN" altLang="en-US"/>
          </a:p>
        </p:txBody>
      </p:sp>
      <p:sp>
        <p:nvSpPr>
          <p:cNvPr id="23" name="标题 1"/>
          <p:cNvSpPr txBox="1"/>
          <p:nvPr>
            <p:custDataLst>
              <p:tags r:id="rId4"/>
            </p:custDataLst>
          </p:nvPr>
        </p:nvSpPr>
        <p:spPr>
          <a:xfrm flipV="1">
            <a:off x="1937099" y="2345612"/>
            <a:ext cx="869347" cy="45719"/>
          </a:xfrm>
          <a:prstGeom prst="roundRect">
            <a:avLst>
              <a:gd name="adj" fmla="val 50000"/>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custDataLst>
              <p:tags r:id="rId5"/>
            </p:custDataLst>
          </p:nvPr>
        </p:nvSpPr>
        <p:spPr>
          <a:xfrm>
            <a:off x="4388461" y="1738712"/>
            <a:ext cx="3402378" cy="4111195"/>
          </a:xfrm>
          <a:prstGeom prst="roundRect">
            <a:avLst>
              <a:gd name="adj" fmla="val 5238"/>
            </a:avLst>
          </a:prstGeom>
          <a:solidFill>
            <a:srgbClr val="0FB8E5"/>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custDataLst>
              <p:tags r:id="rId6"/>
            </p:custDataLst>
          </p:nvPr>
        </p:nvSpPr>
        <p:spPr>
          <a:xfrm>
            <a:off x="4478020" y="2493010"/>
            <a:ext cx="3223260" cy="2616200"/>
          </a:xfrm>
          <a:prstGeom prst="rect">
            <a:avLst/>
          </a:prstGeom>
          <a:noFill/>
          <a:ln>
            <a:noFill/>
          </a:ln>
        </p:spPr>
        <p:txBody>
          <a:bodyPr vert="horz" wrap="square" lIns="0" tIns="0" rIns="0" bIns="0" rtlCol="0" anchor="t"/>
          <a:lstStyle/>
          <a:p>
            <a:pPr algn="ctr">
              <a:lnSpc>
                <a:spcPct val="150000"/>
              </a:lnSpc>
            </a:pPr>
            <a:r>
              <a:rPr lang="zh-CN" altLang="en-US" sz="1400" dirty="0">
                <a:solidFill>
                  <a:schemeClr val="bg1"/>
                </a:solidFill>
                <a:latin typeface="思源黑体 Regular" panose="020B0500000000000000" charset="-122"/>
                <a:ea typeface="思源黑体 Regular" panose="020B0500000000000000" charset="-122"/>
                <a:cs typeface="思源黑体 Regular" panose="020B0500000000000000" charset="-122"/>
              </a:rPr>
              <a:t>GitHub Copilot通过分析上下文，提供符合语法规则的代码建议，有效降低语法错误，如在编写复杂语句时自动提示正确格式。
ChatGPT Code Coach能实时检测代码错误并标记，如拼写错误、逻辑错误等，帮助开发者及时修正，提高代码质量。</a:t>
            </a:r>
            <a:endParaRPr lang="zh-CN" altLang="en-US" sz="1400" dirty="0">
              <a:solidFill>
                <a:schemeClr val="bg1"/>
              </a:solidFill>
              <a:latin typeface="思源黑体 Regular" panose="020B0500000000000000" charset="-122"/>
              <a:ea typeface="思源黑体 Regular" panose="020B0500000000000000" charset="-122"/>
              <a:cs typeface="思源黑体 Regular" panose="020B0500000000000000" charset="-122"/>
            </a:endParaRPr>
          </a:p>
        </p:txBody>
      </p:sp>
      <p:sp>
        <p:nvSpPr>
          <p:cNvPr id="26" name="标题 1"/>
          <p:cNvSpPr txBox="1"/>
          <p:nvPr>
            <p:custDataLst>
              <p:tags r:id="rId7"/>
            </p:custDataLst>
          </p:nvPr>
        </p:nvSpPr>
        <p:spPr>
          <a:xfrm flipV="1">
            <a:off x="5654977" y="2375142"/>
            <a:ext cx="869347" cy="45719"/>
          </a:xfrm>
          <a:prstGeom prst="roundRect">
            <a:avLst>
              <a:gd name="adj" fmla="val 50000"/>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custDataLst>
              <p:tags r:id="rId8"/>
            </p:custDataLst>
          </p:nvPr>
        </p:nvSpPr>
        <p:spPr>
          <a:xfrm>
            <a:off x="4477963" y="1877426"/>
            <a:ext cx="3223375" cy="468186"/>
          </a:xfrm>
          <a:prstGeom prst="rect">
            <a:avLst/>
          </a:prstGeom>
          <a:noFill/>
          <a:ln>
            <a:noFill/>
          </a:ln>
        </p:spPr>
        <p:txBody>
          <a:bodyPr vert="horz" wrap="none" lIns="0" tIns="0" rIns="0" bIns="0" rtlCol="0" anchor="b"/>
          <a:lstStyle/>
          <a:p>
            <a:pPr algn="ctr">
              <a:lnSpc>
                <a:spcPct val="120000"/>
              </a:lnSpc>
            </a:pPr>
            <a:r>
              <a:rPr lang="zh-CN" altLang="en-US" sz="1400" dirty="0">
                <a:solidFill>
                  <a:schemeClr val="bg1"/>
                </a:solidFill>
                <a:latin typeface="思源黑体 Regular" panose="020B0500000000000000" charset="-122"/>
                <a:ea typeface="思源黑体 Regular" panose="020B0500000000000000" charset="-122"/>
                <a:cs typeface="思源黑体 Regular" panose="020B0500000000000000" charset="-122"/>
              </a:rPr>
              <a:t>降低语法错误率</a:t>
            </a:r>
            <a:endParaRPr kumimoji="1" lang="zh-CN" altLang="en-US"/>
          </a:p>
        </p:txBody>
      </p:sp>
      <p:sp>
        <p:nvSpPr>
          <p:cNvPr id="28" name="标题 1"/>
          <p:cNvSpPr txBox="1"/>
          <p:nvPr>
            <p:custDataLst>
              <p:tags r:id="rId9"/>
            </p:custDataLst>
          </p:nvPr>
        </p:nvSpPr>
        <p:spPr>
          <a:xfrm>
            <a:off x="8106339" y="1738712"/>
            <a:ext cx="3402378" cy="4111195"/>
          </a:xfrm>
          <a:prstGeom prst="roundRect">
            <a:avLst>
              <a:gd name="adj" fmla="val 5238"/>
            </a:avLst>
          </a:prstGeom>
          <a:solidFill>
            <a:srgbClr val="086AC9"/>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custDataLst>
              <p:tags r:id="rId10"/>
            </p:custDataLst>
          </p:nvPr>
        </p:nvSpPr>
        <p:spPr>
          <a:xfrm>
            <a:off x="8195945" y="2463800"/>
            <a:ext cx="3223260" cy="2647315"/>
          </a:xfrm>
          <a:prstGeom prst="rect">
            <a:avLst/>
          </a:prstGeom>
          <a:noFill/>
          <a:ln>
            <a:noFill/>
          </a:ln>
        </p:spPr>
        <p:txBody>
          <a:bodyPr vert="horz" wrap="square" lIns="0" tIns="0" rIns="0" bIns="0" rtlCol="0" anchor="t"/>
          <a:lstStyle/>
          <a:p>
            <a:pPr algn="ctr">
              <a:lnSpc>
                <a:spcPct val="150000"/>
              </a:lnSpc>
            </a:pPr>
            <a:r>
              <a:rPr lang="zh-CN" altLang="en-US" sz="1400" dirty="0">
                <a:solidFill>
                  <a:schemeClr val="bg1"/>
                </a:solidFill>
                <a:latin typeface="思源黑体 Regular" panose="020B0500000000000000" charset="-122"/>
                <a:ea typeface="思源黑体 Regular" panose="020B0500000000000000" charset="-122"/>
                <a:cs typeface="思源黑体 Regular" panose="020B0500000000000000" charset="-122"/>
              </a:rPr>
              <a:t>LLM生成的代码可能与团队编码规范不符，需人工调整，如缩进、命名规则等，以确保代码风格一致。
生成代码可能存在安全漏洞或逻辑错误，需手动检查，如敏感信息泄露、边界条件处理不当等问题。</a:t>
            </a:r>
            <a:endParaRPr lang="zh-CN" altLang="en-US" sz="1400" dirty="0">
              <a:solidFill>
                <a:schemeClr val="bg1"/>
              </a:solidFill>
              <a:latin typeface="思源黑体 Regular" panose="020B0500000000000000" charset="-122"/>
              <a:ea typeface="思源黑体 Regular" panose="020B0500000000000000" charset="-122"/>
              <a:cs typeface="思源黑体 Regular" panose="020B0500000000000000" charset="-122"/>
            </a:endParaRPr>
          </a:p>
        </p:txBody>
      </p:sp>
      <p:sp>
        <p:nvSpPr>
          <p:cNvPr id="30" name="标题 1"/>
          <p:cNvSpPr txBox="1"/>
          <p:nvPr>
            <p:custDataLst>
              <p:tags r:id="rId11"/>
            </p:custDataLst>
          </p:nvPr>
        </p:nvSpPr>
        <p:spPr>
          <a:xfrm flipV="1">
            <a:off x="9372855" y="2345612"/>
            <a:ext cx="869347" cy="45719"/>
          </a:xfrm>
          <a:prstGeom prst="roundRect">
            <a:avLst>
              <a:gd name="adj" fmla="val 50000"/>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custDataLst>
              <p:tags r:id="rId12"/>
            </p:custDataLst>
          </p:nvPr>
        </p:nvSpPr>
        <p:spPr>
          <a:xfrm>
            <a:off x="8195842" y="1847896"/>
            <a:ext cx="3223375" cy="468186"/>
          </a:xfrm>
          <a:prstGeom prst="rect">
            <a:avLst/>
          </a:prstGeom>
          <a:noFill/>
          <a:ln>
            <a:noFill/>
          </a:ln>
        </p:spPr>
        <p:txBody>
          <a:bodyPr vert="horz" wrap="none" lIns="0" tIns="0" rIns="0" bIns="0" rtlCol="0" anchor="b"/>
          <a:lstStyle/>
          <a:p>
            <a:pPr algn="ctr">
              <a:lnSpc>
                <a:spcPct val="120000"/>
              </a:lnSpc>
            </a:pPr>
            <a:r>
              <a:rPr lang="zh-CN" altLang="en-US" sz="1400" dirty="0">
                <a:solidFill>
                  <a:schemeClr val="bg1"/>
                </a:solidFill>
                <a:latin typeface="思源黑体 Regular" panose="020B0500000000000000" charset="-122"/>
                <a:ea typeface="思源黑体 Regular" panose="020B0500000000000000" charset="-122"/>
                <a:cs typeface="思源黑体 Regular" panose="020B0500000000000000" charset="-122"/>
              </a:rPr>
              <a:t>注意事项</a:t>
            </a:r>
            <a:endParaRPr kumimoji="1" lang="zh-CN" altLang="en-US"/>
          </a:p>
        </p:txBody>
      </p:sp>
      <p:sp>
        <p:nvSpPr>
          <p:cNvPr id="32" name="标题 1"/>
          <p:cNvSpPr txBox="1"/>
          <p:nvPr/>
        </p:nvSpPr>
        <p:spPr>
          <a:xfrm>
            <a:off x="690880" y="302161"/>
            <a:ext cx="10640060" cy="432000"/>
          </a:xfrm>
          <a:prstGeom prst="rect">
            <a:avLst/>
          </a:prstGeom>
          <a:noFill/>
          <a:ln>
            <a:noFill/>
          </a:ln>
        </p:spPr>
        <p:txBody>
          <a:bodyPr vert="horz" wrap="square" lIns="0" tIns="0" rIns="0" bIns="0" rtlCol="0" anchor="ctr"/>
          <a:lstStyle/>
          <a:p>
            <a:pPr algn="l">
              <a:lnSpc>
                <a:spcPct val="120000"/>
              </a:lnSpc>
            </a:pPr>
            <a:r>
              <a:rPr lang="zh-CN" altLang="en-US" sz="2800" dirty="0">
                <a:solidFill>
                  <a:srgbClr val="00269E"/>
                </a:solidFill>
                <a:latin typeface="思源黑体 Medium" panose="020B0600000000000000" charset="-122"/>
                <a:ea typeface="思源黑体 Medium" panose="020B0600000000000000" charset="-122"/>
                <a:cs typeface="思源黑体 Medium" panose="020B0600000000000000" charset="-122"/>
              </a:rPr>
              <a:t>代码生成与自动补全</a:t>
            </a:r>
            <a:endParaRPr lang="zh-CN" altLang="en-US" sz="2800" dirty="0">
              <a:solidFill>
                <a:srgbClr val="00269E"/>
              </a:solidFill>
              <a:latin typeface="思源黑体 Medium" panose="020B0600000000000000" charset="-122"/>
              <a:ea typeface="思源黑体 Medium" panose="020B0600000000000000" charset="-122"/>
              <a:cs typeface="思源黑体 Medium" panose="020B0600000000000000" charset="-122"/>
            </a:endParaRPr>
          </a:p>
        </p:txBody>
      </p:sp>
      <p:sp>
        <p:nvSpPr>
          <p:cNvPr id="34" name="标题 1"/>
          <p:cNvSpPr txBox="1"/>
          <p:nvPr/>
        </p:nvSpPr>
        <p:spPr>
          <a:xfrm>
            <a:off x="366480" y="266161"/>
            <a:ext cx="180000" cy="504000"/>
          </a:xfrm>
          <a:prstGeom prst="rect">
            <a:avLst/>
          </a:prstGeom>
          <a:solidFill>
            <a:srgbClr val="00269E"/>
          </a:solidFill>
          <a:ln w="12700" cap="sq">
            <a:noFill/>
            <a:miter/>
          </a:ln>
        </p:spPr>
        <p:txBody>
          <a:bodyPr vert="horz" wrap="square" lIns="91440" tIns="45720" rIns="91440" bIns="45720" rtlCol="0" anchor="ctr"/>
          <a:p>
            <a:pPr algn="ctr">
              <a:lnSpc>
                <a:spcPct val="110000"/>
              </a:lnSpc>
            </a:pP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p:nvPr>
            <p:custDataLst>
              <p:tags r:id="rId1"/>
            </p:custDataLst>
          </p:nvPr>
        </p:nvSpPr>
        <p:spPr>
          <a:xfrm>
            <a:off x="1907040" y="1748821"/>
            <a:ext cx="900002" cy="900000"/>
          </a:xfrm>
          <a:prstGeom prst="rect">
            <a:avLst/>
          </a:prstGeom>
          <a:solidFill>
            <a:schemeClr val="accent1">
              <a:lumMod val="20000"/>
              <a:lumOff val="80000"/>
              <a:alpha val="50000"/>
            </a:schemeClr>
          </a:solidFill>
          <a:ln cap="sq">
            <a:noFill/>
            <a:prstDash val="solid"/>
            <a:miter/>
          </a:ln>
        </p:spPr>
        <p:txBody>
          <a:bodyPr vert="horz" wrap="square" lIns="91440" tIns="45720" rIns="91440" bIns="45720" rtlCol="0" anchor="ctr"/>
          <a:p>
            <a:pPr algn="ctr">
              <a:lnSpc>
                <a:spcPct val="110000"/>
              </a:lnSpc>
            </a:pPr>
            <a:endParaRPr kumimoji="1" lang="zh-CN" altLang="en-US"/>
          </a:p>
        </p:txBody>
      </p:sp>
      <p:sp>
        <p:nvSpPr>
          <p:cNvPr id="5" name="标题 1"/>
          <p:cNvSpPr txBox="1"/>
          <p:nvPr>
            <p:custDataLst>
              <p:tags r:id="rId2"/>
            </p:custDataLst>
          </p:nvPr>
        </p:nvSpPr>
        <p:spPr>
          <a:xfrm>
            <a:off x="2142059" y="2003915"/>
            <a:ext cx="429964" cy="389812"/>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rgbClr val="086AC9"/>
          </a:solidFill>
          <a:ln cap="rnd">
            <a:noFill/>
            <a:prstDash val="solid"/>
            <a:round/>
          </a:ln>
          <a:effectLst/>
        </p:spPr>
        <p:txBody>
          <a:bodyPr vert="horz" wrap="square" lIns="91440" tIns="45720" rIns="91440" bIns="45720" rtlCol="0" anchor="ctr"/>
          <a:p>
            <a:pPr algn="ctr">
              <a:lnSpc>
                <a:spcPct val="110000"/>
              </a:lnSpc>
            </a:pPr>
            <a:endParaRPr kumimoji="1" lang="zh-CN" altLang="en-US"/>
          </a:p>
        </p:txBody>
      </p:sp>
      <p:sp>
        <p:nvSpPr>
          <p:cNvPr id="6" name="标题 1"/>
          <p:cNvSpPr txBox="1"/>
          <p:nvPr>
            <p:custDataLst>
              <p:tags r:id="rId3"/>
            </p:custDataLst>
          </p:nvPr>
        </p:nvSpPr>
        <p:spPr>
          <a:xfrm>
            <a:off x="759304" y="3666766"/>
            <a:ext cx="3195476" cy="2264134"/>
          </a:xfrm>
          <a:prstGeom prst="rect">
            <a:avLst/>
          </a:prstGeom>
          <a:noFill/>
          <a:ln>
            <a:noFill/>
          </a:ln>
        </p:spPr>
        <p:txBody>
          <a:bodyPr vert="horz" wrap="square" lIns="0" tIns="0" rIns="0" bIns="0" rtlCol="0" anchor="t"/>
          <a:p>
            <a:pPr algn="ctr">
              <a:lnSpc>
                <a:spcPct val="15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AI工具可解析错误日志，快速定位问题根源，如GitHub Copilot能根据错误信息提供修复方案，节省排查时间。
ChatGPT可分析复杂代码逻辑，解释错误原因，如在处理异步编程时，帮助开发者理解问题所在。</a:t>
            </a:r>
            <a:endPar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endParaRPr>
          </a:p>
        </p:txBody>
      </p:sp>
      <p:sp>
        <p:nvSpPr>
          <p:cNvPr id="7" name="标题 1"/>
          <p:cNvSpPr txBox="1"/>
          <p:nvPr>
            <p:custDataLst>
              <p:tags r:id="rId4"/>
            </p:custDataLst>
          </p:nvPr>
        </p:nvSpPr>
        <p:spPr>
          <a:xfrm>
            <a:off x="2221420" y="3450489"/>
            <a:ext cx="271242" cy="57150"/>
          </a:xfrm>
          <a:prstGeom prst="rect">
            <a:avLst/>
          </a:prstGeom>
          <a:solidFill>
            <a:schemeClr val="accent1">
              <a:lumMod val="20000"/>
              <a:lumOff val="80000"/>
            </a:schemeClr>
          </a:solidFill>
          <a:ln cap="sq">
            <a:noFill/>
            <a:prstDash val="solid"/>
            <a:miter/>
          </a:ln>
        </p:spPr>
        <p:txBody>
          <a:bodyPr vert="horz" wrap="square" lIns="91440" tIns="45720" rIns="91440" bIns="45720" rtlCol="0" anchor="ctr"/>
          <a:p>
            <a:pPr algn="ctr">
              <a:lnSpc>
                <a:spcPct val="110000"/>
              </a:lnSpc>
            </a:pPr>
            <a:endParaRPr kumimoji="1" lang="zh-CN" altLang="en-US"/>
          </a:p>
        </p:txBody>
      </p:sp>
      <p:sp>
        <p:nvSpPr>
          <p:cNvPr id="8" name="标题 1"/>
          <p:cNvSpPr txBox="1"/>
          <p:nvPr>
            <p:custDataLst>
              <p:tags r:id="rId5"/>
            </p:custDataLst>
          </p:nvPr>
        </p:nvSpPr>
        <p:spPr>
          <a:xfrm>
            <a:off x="4491914" y="3666766"/>
            <a:ext cx="3195476" cy="2264134"/>
          </a:xfrm>
          <a:prstGeom prst="rect">
            <a:avLst/>
          </a:prstGeom>
          <a:noFill/>
          <a:ln>
            <a:noFill/>
          </a:ln>
        </p:spPr>
        <p:txBody>
          <a:bodyPr vert="horz" wrap="square" lIns="0" tIns="0" rIns="0" bIns="0" rtlCol="0" anchor="t"/>
          <a:p>
            <a:pPr algn="ctr">
              <a:lnSpc>
                <a:spcPct val="150000"/>
              </a:lnSpc>
              <a:buClrTx/>
              <a:buSzTx/>
              <a:buFontTx/>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LLM能分析代码性能瓶颈，提出优化建议，如减少不必要的DOM操作、优化API请求等，提升页面加载速度。
AI可优化代码结构，如将重复代码提取为函数，提高代码可维护性和复用性。</a:t>
            </a:r>
            <a:endPar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endParaRPr>
          </a:p>
        </p:txBody>
      </p:sp>
      <p:sp>
        <p:nvSpPr>
          <p:cNvPr id="9" name="标题 1"/>
          <p:cNvSpPr txBox="1"/>
          <p:nvPr>
            <p:custDataLst>
              <p:tags r:id="rId6"/>
            </p:custDataLst>
          </p:nvPr>
        </p:nvSpPr>
        <p:spPr>
          <a:xfrm>
            <a:off x="5960378" y="3450489"/>
            <a:ext cx="271242" cy="57150"/>
          </a:xfrm>
          <a:prstGeom prst="rect">
            <a:avLst/>
          </a:prstGeom>
          <a:solidFill>
            <a:schemeClr val="accent1">
              <a:lumMod val="20000"/>
              <a:lumOff val="80000"/>
            </a:schemeClr>
          </a:solidFill>
          <a:ln cap="sq">
            <a:noFill/>
            <a:prstDash val="solid"/>
            <a:miter/>
          </a:ln>
        </p:spPr>
        <p:txBody>
          <a:bodyPr vert="horz" wrap="square" lIns="91440" tIns="45720" rIns="91440" bIns="45720" rtlCol="0" anchor="ctr"/>
          <a:p>
            <a:pPr algn="ctr">
              <a:lnSpc>
                <a:spcPct val="110000"/>
              </a:lnSpc>
            </a:pPr>
            <a:endParaRPr kumimoji="1" lang="zh-CN" altLang="en-US"/>
          </a:p>
        </p:txBody>
      </p:sp>
      <p:sp>
        <p:nvSpPr>
          <p:cNvPr id="10" name="标题 1"/>
          <p:cNvSpPr txBox="1"/>
          <p:nvPr>
            <p:custDataLst>
              <p:tags r:id="rId7"/>
            </p:custDataLst>
          </p:nvPr>
        </p:nvSpPr>
        <p:spPr>
          <a:xfrm>
            <a:off x="5645998" y="1748821"/>
            <a:ext cx="900002" cy="900000"/>
          </a:xfrm>
          <a:prstGeom prst="rect">
            <a:avLst/>
          </a:prstGeom>
          <a:solidFill>
            <a:schemeClr val="accent1">
              <a:lumMod val="20000"/>
              <a:lumOff val="80000"/>
              <a:alpha val="50000"/>
            </a:schemeClr>
          </a:solidFill>
          <a:ln cap="sq">
            <a:noFill/>
            <a:prstDash val="solid"/>
            <a:miter/>
          </a:ln>
        </p:spPr>
        <p:txBody>
          <a:bodyPr vert="horz" wrap="square" lIns="91440" tIns="45720" rIns="91440" bIns="45720" rtlCol="0" anchor="ctr"/>
          <a:p>
            <a:pPr algn="ctr">
              <a:lnSpc>
                <a:spcPct val="110000"/>
              </a:lnSpc>
            </a:pPr>
            <a:endParaRPr kumimoji="1" lang="zh-CN" altLang="en-US"/>
          </a:p>
        </p:txBody>
      </p:sp>
      <p:sp>
        <p:nvSpPr>
          <p:cNvPr id="11" name="标题 1"/>
          <p:cNvSpPr txBox="1"/>
          <p:nvPr>
            <p:custDataLst>
              <p:tags r:id="rId8"/>
            </p:custDataLst>
          </p:nvPr>
        </p:nvSpPr>
        <p:spPr>
          <a:xfrm>
            <a:off x="5881017" y="1999368"/>
            <a:ext cx="429964" cy="405250"/>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rgbClr val="086AC9"/>
          </a:solidFill>
          <a:ln cap="rnd">
            <a:noFill/>
            <a:prstDash val="solid"/>
            <a:round/>
          </a:ln>
          <a:effectLst/>
        </p:spPr>
        <p:txBody>
          <a:bodyPr vert="horz" wrap="square" lIns="91440" tIns="45720" rIns="91440" bIns="45720" rtlCol="0" anchor="ctr"/>
          <a:p>
            <a:pPr algn="ctr">
              <a:lnSpc>
                <a:spcPct val="110000"/>
              </a:lnSpc>
            </a:pPr>
            <a:endParaRPr kumimoji="1" lang="zh-CN" altLang="en-US"/>
          </a:p>
        </p:txBody>
      </p:sp>
      <p:sp>
        <p:nvSpPr>
          <p:cNvPr id="12" name="标题 1"/>
          <p:cNvSpPr txBox="1"/>
          <p:nvPr>
            <p:custDataLst>
              <p:tags r:id="rId9"/>
            </p:custDataLst>
          </p:nvPr>
        </p:nvSpPr>
        <p:spPr>
          <a:xfrm>
            <a:off x="8224523" y="3666766"/>
            <a:ext cx="3195476" cy="2264134"/>
          </a:xfrm>
          <a:prstGeom prst="rect">
            <a:avLst/>
          </a:prstGeom>
          <a:noFill/>
          <a:ln>
            <a:noFill/>
          </a:ln>
        </p:spPr>
        <p:txBody>
          <a:bodyPr vert="horz" wrap="square" lIns="0" tIns="0" rIns="0" bIns="0" rtlCol="0" anchor="t"/>
          <a:p>
            <a:pPr algn="ctr">
              <a:lnSpc>
                <a:spcPct val="150000"/>
              </a:lnSpc>
              <a:buClrTx/>
              <a:buSzTx/>
              <a:buFontTx/>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AI可能误判错误根因，开发者需结合实际业务验证修复方案，避免引入新问题。
优化建议可能未充分考虑业务需求，需根据项目实际情况调整，如某些优化可能影响用户体验。</a:t>
            </a:r>
            <a:endPar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endParaRPr>
          </a:p>
        </p:txBody>
      </p:sp>
      <p:sp>
        <p:nvSpPr>
          <p:cNvPr id="14" name="标题 1"/>
          <p:cNvSpPr txBox="1"/>
          <p:nvPr>
            <p:custDataLst>
              <p:tags r:id="rId10"/>
            </p:custDataLst>
          </p:nvPr>
        </p:nvSpPr>
        <p:spPr>
          <a:xfrm>
            <a:off x="9686639" y="3450489"/>
            <a:ext cx="271242" cy="57150"/>
          </a:xfrm>
          <a:prstGeom prst="rect">
            <a:avLst/>
          </a:prstGeom>
          <a:solidFill>
            <a:schemeClr val="accent1">
              <a:lumMod val="20000"/>
              <a:lumOff val="80000"/>
            </a:schemeClr>
          </a:solidFill>
          <a:ln cap="sq">
            <a:noFill/>
            <a:prstDash val="solid"/>
            <a:miter/>
          </a:ln>
        </p:spPr>
        <p:txBody>
          <a:bodyPr vert="horz" wrap="square" lIns="91440" tIns="45720" rIns="91440" bIns="45720" rtlCol="0" anchor="ctr"/>
          <a:p>
            <a:pPr algn="ctr">
              <a:lnSpc>
                <a:spcPct val="110000"/>
              </a:lnSpc>
            </a:pPr>
            <a:endParaRPr kumimoji="1" lang="zh-CN" altLang="en-US"/>
          </a:p>
        </p:txBody>
      </p:sp>
      <p:sp>
        <p:nvSpPr>
          <p:cNvPr id="15" name="标题 1"/>
          <p:cNvSpPr txBox="1"/>
          <p:nvPr>
            <p:custDataLst>
              <p:tags r:id="rId11"/>
            </p:custDataLst>
          </p:nvPr>
        </p:nvSpPr>
        <p:spPr>
          <a:xfrm>
            <a:off x="9372259" y="1748821"/>
            <a:ext cx="900002" cy="900000"/>
          </a:xfrm>
          <a:prstGeom prst="rect">
            <a:avLst/>
          </a:prstGeom>
          <a:solidFill>
            <a:schemeClr val="accent1">
              <a:lumMod val="20000"/>
              <a:lumOff val="80000"/>
              <a:alpha val="50000"/>
            </a:schemeClr>
          </a:solidFill>
          <a:ln cap="sq">
            <a:noFill/>
            <a:prstDash val="solid"/>
            <a:miter/>
          </a:ln>
        </p:spPr>
        <p:txBody>
          <a:bodyPr vert="horz" wrap="square" lIns="91440" tIns="45720" rIns="91440" bIns="45720" rtlCol="0" anchor="ctr"/>
          <a:p>
            <a:pPr algn="ctr">
              <a:lnSpc>
                <a:spcPct val="110000"/>
              </a:lnSpc>
            </a:pPr>
            <a:endParaRPr kumimoji="1" lang="zh-CN" altLang="en-US"/>
          </a:p>
        </p:txBody>
      </p:sp>
      <p:sp>
        <p:nvSpPr>
          <p:cNvPr id="16" name="标题 1"/>
          <p:cNvSpPr txBox="1"/>
          <p:nvPr>
            <p:custDataLst>
              <p:tags r:id="rId12"/>
            </p:custDataLst>
          </p:nvPr>
        </p:nvSpPr>
        <p:spPr>
          <a:xfrm>
            <a:off x="9607278" y="1987011"/>
            <a:ext cx="429964" cy="429964"/>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rgbClr val="086AC9"/>
          </a:solidFill>
          <a:ln cap="rnd">
            <a:noFill/>
            <a:prstDash val="solid"/>
            <a:round/>
          </a:ln>
          <a:effectLst/>
        </p:spPr>
        <p:txBody>
          <a:bodyPr vert="horz" wrap="square" lIns="91440" tIns="45720" rIns="91440" bIns="45720" rtlCol="0" anchor="ctr"/>
          <a:p>
            <a:pPr algn="ctr">
              <a:lnSpc>
                <a:spcPct val="110000"/>
              </a:lnSpc>
            </a:pPr>
            <a:endParaRPr kumimoji="1" lang="zh-CN" altLang="en-US"/>
          </a:p>
        </p:txBody>
      </p:sp>
      <p:sp>
        <p:nvSpPr>
          <p:cNvPr id="17" name="标题 1"/>
          <p:cNvSpPr txBox="1"/>
          <p:nvPr>
            <p:custDataLst>
              <p:tags r:id="rId13"/>
            </p:custDataLst>
          </p:nvPr>
        </p:nvSpPr>
        <p:spPr>
          <a:xfrm flipH="1">
            <a:off x="4205347" y="1465581"/>
            <a:ext cx="36000" cy="4566920"/>
          </a:xfrm>
          <a:prstGeom prst="rect">
            <a:avLst/>
          </a:prstGeom>
          <a:solidFill>
            <a:schemeClr val="bg1">
              <a:lumMod val="95000"/>
            </a:schemeClr>
          </a:solidFill>
          <a:ln w="31750" cap="sq">
            <a:noFill/>
            <a:miter/>
          </a:ln>
        </p:spPr>
        <p:txBody>
          <a:bodyPr vert="horz" wrap="square" lIns="91440" tIns="45720" rIns="91440" bIns="45720" rtlCol="0" anchor="ctr"/>
          <a:p>
            <a:pPr algn="ctr">
              <a:lnSpc>
                <a:spcPct val="110000"/>
              </a:lnSpc>
            </a:pPr>
            <a:endParaRPr kumimoji="1" lang="zh-CN" altLang="en-US"/>
          </a:p>
        </p:txBody>
      </p:sp>
      <p:sp>
        <p:nvSpPr>
          <p:cNvPr id="18" name="标题 1"/>
          <p:cNvSpPr txBox="1"/>
          <p:nvPr>
            <p:custDataLst>
              <p:tags r:id="rId14"/>
            </p:custDataLst>
          </p:nvPr>
        </p:nvSpPr>
        <p:spPr>
          <a:xfrm flipH="1">
            <a:off x="7937957" y="1465581"/>
            <a:ext cx="36000" cy="4566920"/>
          </a:xfrm>
          <a:prstGeom prst="rect">
            <a:avLst/>
          </a:prstGeom>
          <a:solidFill>
            <a:schemeClr val="bg1">
              <a:lumMod val="95000"/>
            </a:schemeClr>
          </a:solidFill>
          <a:ln w="31750" cap="sq">
            <a:noFill/>
            <a:miter/>
          </a:ln>
        </p:spPr>
        <p:txBody>
          <a:bodyPr vert="horz" wrap="square" lIns="91440" tIns="45720" rIns="91440" bIns="45720" rtlCol="0" anchor="ctr"/>
          <a:p>
            <a:pPr algn="ctr">
              <a:lnSpc>
                <a:spcPct val="110000"/>
              </a:lnSpc>
            </a:pPr>
            <a:endParaRPr kumimoji="1" lang="zh-CN" altLang="en-US"/>
          </a:p>
        </p:txBody>
      </p:sp>
      <p:sp>
        <p:nvSpPr>
          <p:cNvPr id="19" name="标题 1"/>
          <p:cNvSpPr txBox="1"/>
          <p:nvPr>
            <p:custDataLst>
              <p:tags r:id="rId15"/>
            </p:custDataLst>
          </p:nvPr>
        </p:nvSpPr>
        <p:spPr>
          <a:xfrm>
            <a:off x="759304" y="2765066"/>
            <a:ext cx="3195476" cy="562334"/>
          </a:xfrm>
          <a:prstGeom prst="rect">
            <a:avLst/>
          </a:prstGeom>
          <a:noFill/>
          <a:ln>
            <a:noFill/>
          </a:ln>
        </p:spPr>
        <p:txBody>
          <a:bodyPr vert="horz" wrap="square" lIns="0" tIns="0" rIns="0" bIns="0" rtlCol="0" anchor="ctr"/>
          <a:p>
            <a:pPr algn="ctr">
              <a:lnSpc>
                <a:spcPct val="150000"/>
              </a:lnSpc>
            </a:pPr>
            <a:r>
              <a:rPr lang="en-US" altLang="zh-CN" sz="1400" dirty="0">
                <a:solidFill>
                  <a:srgbClr val="086AC9"/>
                </a:solidFill>
                <a:latin typeface="思源黑体 Normal" panose="020B0400000000000000" charset="-122"/>
                <a:ea typeface="思源黑体 Normal" panose="020B0400000000000000" charset="-122"/>
                <a:cs typeface="思源黑体 Normal" panose="020B0400000000000000" charset="-122"/>
              </a:rPr>
              <a:t>加速Debug过程</a:t>
            </a:r>
            <a:endParaRPr kumimoji="1" lang="en-US" altLang="zh-CN" sz="1400" dirty="0">
              <a:solidFill>
                <a:srgbClr val="086AC9"/>
              </a:solidFill>
              <a:latin typeface="思源黑体 Normal" panose="020B0400000000000000" charset="-122"/>
              <a:ea typeface="思源黑体 Normal" panose="020B0400000000000000" charset="-122"/>
              <a:cs typeface="思源黑体 Normal" panose="020B0400000000000000" charset="-122"/>
            </a:endParaRPr>
          </a:p>
        </p:txBody>
      </p:sp>
      <p:sp>
        <p:nvSpPr>
          <p:cNvPr id="20" name="标题 1"/>
          <p:cNvSpPr txBox="1"/>
          <p:nvPr>
            <p:custDataLst>
              <p:tags r:id="rId16"/>
            </p:custDataLst>
          </p:nvPr>
        </p:nvSpPr>
        <p:spPr>
          <a:xfrm>
            <a:off x="4491834" y="2768876"/>
            <a:ext cx="3195476" cy="562334"/>
          </a:xfrm>
          <a:prstGeom prst="rect">
            <a:avLst/>
          </a:prstGeom>
          <a:noFill/>
          <a:ln>
            <a:noFill/>
          </a:ln>
        </p:spPr>
        <p:txBody>
          <a:bodyPr vert="horz" wrap="square" lIns="0" tIns="0" rIns="0" bIns="0" rtlCol="0" anchor="ctr"/>
          <a:p>
            <a:pPr algn="ctr">
              <a:lnSpc>
                <a:spcPct val="150000"/>
              </a:lnSpc>
              <a:buClrTx/>
              <a:buSzTx/>
              <a:buFontTx/>
            </a:pPr>
            <a:r>
              <a:rPr lang="en-US" altLang="zh-CN" sz="1400" dirty="0">
                <a:solidFill>
                  <a:srgbClr val="086AC9"/>
                </a:solidFill>
                <a:latin typeface="思源黑体 Normal" panose="020B0400000000000000" charset="-122"/>
                <a:ea typeface="思源黑体 Normal" panose="020B0400000000000000" charset="-122"/>
                <a:cs typeface="思源黑体 Normal" panose="020B0400000000000000" charset="-122"/>
              </a:rPr>
              <a:t>提供优化建议</a:t>
            </a:r>
            <a:endParaRPr lang="en-US" altLang="zh-CN" sz="1400" dirty="0">
              <a:solidFill>
                <a:srgbClr val="086AC9"/>
              </a:solidFill>
              <a:latin typeface="思源黑体 Normal" panose="020B0400000000000000" charset="-122"/>
              <a:ea typeface="思源黑体 Normal" panose="020B0400000000000000" charset="-122"/>
              <a:cs typeface="思源黑体 Normal" panose="020B0400000000000000" charset="-122"/>
            </a:endParaRPr>
          </a:p>
        </p:txBody>
      </p:sp>
      <p:sp>
        <p:nvSpPr>
          <p:cNvPr id="21" name="标题 1"/>
          <p:cNvSpPr txBox="1"/>
          <p:nvPr>
            <p:custDataLst>
              <p:tags r:id="rId17"/>
            </p:custDataLst>
          </p:nvPr>
        </p:nvSpPr>
        <p:spPr>
          <a:xfrm>
            <a:off x="8226904" y="2765066"/>
            <a:ext cx="3195476" cy="562334"/>
          </a:xfrm>
          <a:prstGeom prst="rect">
            <a:avLst/>
          </a:prstGeom>
          <a:noFill/>
          <a:ln>
            <a:noFill/>
          </a:ln>
        </p:spPr>
        <p:txBody>
          <a:bodyPr vert="horz" wrap="square" lIns="0" tIns="0" rIns="0" bIns="0" rtlCol="0" anchor="ctr"/>
          <a:p>
            <a:pPr algn="ctr">
              <a:lnSpc>
                <a:spcPct val="150000"/>
              </a:lnSpc>
            </a:pPr>
            <a:r>
              <a:rPr lang="en-US" altLang="zh-CN" sz="1400" dirty="0">
                <a:solidFill>
                  <a:srgbClr val="086AC9"/>
                </a:solidFill>
                <a:latin typeface="思源黑体 Normal" panose="020B0400000000000000" charset="-122"/>
                <a:ea typeface="思源黑体 Normal" panose="020B0400000000000000" charset="-122"/>
                <a:cs typeface="思源黑体 Normal" panose="020B0400000000000000" charset="-122"/>
              </a:rPr>
              <a:t>注意事项</a:t>
            </a:r>
            <a:endParaRPr lang="en-US" altLang="zh-CN" sz="1400" dirty="0">
              <a:solidFill>
                <a:srgbClr val="086AC9"/>
              </a:solidFill>
              <a:latin typeface="思源黑体 Normal" panose="020B0400000000000000" charset="-122"/>
              <a:ea typeface="思源黑体 Normal" panose="020B0400000000000000" charset="-122"/>
              <a:cs typeface="思源黑体 Normal" panose="020B0400000000000000" charset="-122"/>
            </a:endParaRPr>
          </a:p>
        </p:txBody>
      </p:sp>
      <p:sp>
        <p:nvSpPr>
          <p:cNvPr id="22" name="标题 1"/>
          <p:cNvSpPr txBox="1"/>
          <p:nvPr/>
        </p:nvSpPr>
        <p:spPr>
          <a:xfrm>
            <a:off x="690880" y="302161"/>
            <a:ext cx="10640060" cy="432000"/>
          </a:xfrm>
          <a:prstGeom prst="rect">
            <a:avLst/>
          </a:prstGeom>
          <a:noFill/>
          <a:ln>
            <a:noFill/>
          </a:ln>
        </p:spPr>
        <p:txBody>
          <a:bodyPr vert="horz" wrap="square" lIns="0" tIns="0" rIns="0" bIns="0" rtlCol="0" anchor="ctr"/>
          <a:p>
            <a:pPr algn="l">
              <a:lnSpc>
                <a:spcPct val="120000"/>
              </a:lnSpc>
            </a:pPr>
            <a:r>
              <a:rPr lang="zh-CN" altLang="en-US" sz="2800" dirty="0">
                <a:solidFill>
                  <a:srgbClr val="00269E"/>
                </a:solidFill>
                <a:latin typeface="思源黑体 Medium" panose="020B0600000000000000" charset="-122"/>
                <a:ea typeface="思源黑体 Medium" panose="020B0600000000000000" charset="-122"/>
                <a:cs typeface="思源黑体 Medium" panose="020B0600000000000000" charset="-122"/>
              </a:rPr>
              <a:t>代码调试与优化</a:t>
            </a:r>
            <a:endParaRPr lang="zh-CN" altLang="en-US" sz="2800" dirty="0">
              <a:solidFill>
                <a:srgbClr val="00269E"/>
              </a:solidFill>
              <a:latin typeface="思源黑体 Medium" panose="020B0600000000000000" charset="-122"/>
              <a:ea typeface="思源黑体 Medium" panose="020B0600000000000000" charset="-122"/>
              <a:cs typeface="思源黑体 Medium" panose="020B0600000000000000" charset="-122"/>
            </a:endParaRPr>
          </a:p>
        </p:txBody>
      </p:sp>
      <p:sp>
        <p:nvSpPr>
          <p:cNvPr id="23" name="标题 1"/>
          <p:cNvSpPr txBox="1"/>
          <p:nvPr/>
        </p:nvSpPr>
        <p:spPr>
          <a:xfrm>
            <a:off x="366480" y="266161"/>
            <a:ext cx="180000" cy="504000"/>
          </a:xfrm>
          <a:prstGeom prst="rect">
            <a:avLst/>
          </a:prstGeom>
          <a:solidFill>
            <a:srgbClr val="00269E"/>
          </a:solidFill>
          <a:ln w="12700" cap="sq">
            <a:noFill/>
            <a:miter/>
          </a:ln>
        </p:spPr>
        <p:txBody>
          <a:bodyPr vert="horz" wrap="square" lIns="91440" tIns="45720" rIns="91440" bIns="45720" rtlCol="0" anchor="ctr"/>
          <a:p>
            <a:pPr algn="ctr">
              <a:lnSpc>
                <a:spcPct val="110000"/>
              </a:lnSpc>
            </a:pP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516890" y="685165"/>
            <a:ext cx="9937750" cy="768350"/>
          </a:xfrm>
          <a:prstGeom prst="rect">
            <a:avLst/>
          </a:prstGeom>
          <a:noFill/>
        </p:spPr>
        <p:txBody>
          <a:bodyPr wrap="square" rtlCol="0" anchor="t">
            <a:spAutoFit/>
          </a:bodyPr>
          <a:p>
            <a:pPr lvl="0" indent="0" algn="l">
              <a:buFont typeface="Wingdings" panose="05000000000000000000" charset="0"/>
              <a:buNone/>
              <a:defRPr/>
            </a:pPr>
            <a:r>
              <a:rPr lang="en-US" altLang="zh-CN" sz="4400" dirty="0">
                <a:solidFill>
                  <a:schemeClr val="bg1"/>
                </a:solidFill>
                <a:latin typeface="思源黑体 Regular" panose="020B0500000000000000" charset="-122"/>
                <a:ea typeface="思源黑体 Regular" panose="020B0500000000000000" charset="-122"/>
                <a:cs typeface="思源黑体 Regular" panose="020B0500000000000000" charset="-122"/>
                <a:sym typeface="+mn-ea"/>
              </a:rPr>
              <a:t> LLM </a:t>
            </a:r>
            <a:r>
              <a:rPr lang="zh-CN" altLang="en-US" sz="4400" dirty="0">
                <a:solidFill>
                  <a:schemeClr val="bg1"/>
                </a:solidFill>
                <a:latin typeface="思源黑体 Regular" panose="020B0500000000000000" charset="-122"/>
                <a:ea typeface="思源黑体 Regular" panose="020B0500000000000000" charset="-122"/>
                <a:cs typeface="思源黑体 Regular" panose="020B0500000000000000" charset="-122"/>
                <a:sym typeface="+mn-ea"/>
              </a:rPr>
              <a:t>在团队协同编码方面的应用</a:t>
            </a:r>
            <a:endParaRPr lang="zh-CN" altLang="en-US" sz="4400" dirty="0">
              <a:solidFill>
                <a:schemeClr val="bg1"/>
              </a:solidFill>
              <a:latin typeface="思源黑体 Medium" panose="020B0600000000000000" charset="-122"/>
              <a:ea typeface="思源黑体 Medium" panose="020B0600000000000000" charset="-122"/>
              <a:cs typeface="Arial" panose="020B0604020202020204" pitchFamily="34" charset="0"/>
              <a:sym typeface="Arial" panose="020B0604020202020204" pitchFamily="34" charset="0"/>
            </a:endParaRPr>
          </a:p>
        </p:txBody>
      </p:sp>
      <p:pic>
        <p:nvPicPr>
          <p:cNvPr id="21" name="图片 20"/>
          <p:cNvPicPr>
            <a:picLocks noChangeAspect="1"/>
          </p:cNvPicPr>
          <p:nvPr/>
        </p:nvPicPr>
        <p:blipFill>
          <a:blip r:embed="rId2">
            <a:alphaModFix amt="100000"/>
          </a:blip>
          <a:srcRect/>
          <a:stretch>
            <a:fillRect/>
          </a:stretch>
        </p:blipFill>
        <p:spPr>
          <a:xfrm>
            <a:off x="6046524" y="2802340"/>
            <a:ext cx="6222386" cy="3596993"/>
          </a:xfrm>
          <a:prstGeom prst="rect">
            <a:avLst/>
          </a:prstGeom>
          <a:noFill/>
          <a:ln cap="sq">
            <a:noFill/>
          </a:ln>
        </p:spPr>
      </p:pic>
      <p:pic>
        <p:nvPicPr>
          <p:cNvPr id="22" name="图片 21"/>
          <p:cNvPicPr>
            <a:picLocks noChangeAspect="1"/>
          </p:cNvPicPr>
          <p:nvPr/>
        </p:nvPicPr>
        <p:blipFill>
          <a:blip r:embed="rId3">
            <a:alphaModFix amt="100000"/>
          </a:blip>
          <a:srcRect t="475" b="475"/>
          <a:stretch>
            <a:fillRect/>
          </a:stretch>
        </p:blipFill>
        <p:spPr>
          <a:xfrm flipH="1">
            <a:off x="6948375" y="3067495"/>
            <a:ext cx="4430826" cy="2924662"/>
          </a:xfrm>
          <a:custGeom>
            <a:avLst/>
            <a:gdLst>
              <a:gd name="connsiteX0" fmla="*/ 0 w 4386995"/>
              <a:gd name="connsiteY0" fmla="*/ 0 h 2895732"/>
              <a:gd name="connsiteX1" fmla="*/ 4386995 w 4386995"/>
              <a:gd name="connsiteY1" fmla="*/ 0 h 2895732"/>
              <a:gd name="connsiteX2" fmla="*/ 4386995 w 4386995"/>
              <a:gd name="connsiteY2" fmla="*/ 2895732 h 2895732"/>
              <a:gd name="connsiteX3" fmla="*/ 0 w 4386995"/>
              <a:gd name="connsiteY3" fmla="*/ 2895732 h 2895732"/>
            </a:gdLst>
            <a:ahLst/>
            <a:cxnLst/>
            <a:rect l="l" t="t" r="r" b="b"/>
            <a:pathLst>
              <a:path w="4386995" h="2895732">
                <a:moveTo>
                  <a:pt x="0" y="0"/>
                </a:moveTo>
                <a:lnTo>
                  <a:pt x="4386995" y="0"/>
                </a:lnTo>
                <a:lnTo>
                  <a:pt x="4386995" y="2895732"/>
                </a:lnTo>
                <a:lnTo>
                  <a:pt x="0" y="2895732"/>
                </a:lnTo>
                <a:close/>
              </a:path>
            </a:pathLst>
          </a:custGeom>
          <a:noFill/>
          <a:ln cap="sq">
            <a:noFill/>
          </a:ln>
        </p:spPr>
      </p:pic>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custDataLst>
              <p:tags r:id="rId1"/>
            </p:custDataLst>
          </p:nvPr>
        </p:nvSpPr>
        <p:spPr>
          <a:xfrm>
            <a:off x="7372912" y="1378548"/>
            <a:ext cx="4092984" cy="2800177"/>
          </a:xfrm>
          <a:prstGeom prst="roundRect">
            <a:avLst>
              <a:gd name="adj" fmla="val 36841"/>
            </a:avLst>
          </a:prstGeom>
          <a:gradFill>
            <a:gsLst>
              <a:gs pos="10000">
                <a:schemeClr val="accent1">
                  <a:lumMod val="20000"/>
                  <a:lumOff val="80000"/>
                  <a:alpha val="0"/>
                </a:schemeClr>
              </a:gs>
              <a:gs pos="100000">
                <a:schemeClr val="accent1">
                  <a:lumMod val="20000"/>
                  <a:lumOff val="80000"/>
                  <a:alpha val="65000"/>
                </a:schemeClr>
              </a:gs>
            </a:gsLst>
            <a:lin ang="5400000" scaled="0"/>
          </a:gradFill>
          <a:ln w="12700" cap="sq">
            <a:noFill/>
            <a:miter/>
          </a:ln>
          <a:effectLst/>
        </p:spPr>
        <p:txBody>
          <a:bodyPr vert="horz" wrap="square" lIns="91440" tIns="45720" rIns="91440" bIns="45720" rtlCol="0" anchor="ctr"/>
          <a:p>
            <a:pPr algn="ctr">
              <a:lnSpc>
                <a:spcPct val="100000"/>
              </a:lnSpc>
            </a:pPr>
            <a:endParaRPr kumimoji="1" lang="zh-CN" altLang="en-US"/>
          </a:p>
        </p:txBody>
      </p:sp>
      <p:sp>
        <p:nvSpPr>
          <p:cNvPr id="6" name="标题 1"/>
          <p:cNvSpPr txBox="1"/>
          <p:nvPr>
            <p:custDataLst>
              <p:tags r:id="rId2"/>
            </p:custDataLst>
          </p:nvPr>
        </p:nvSpPr>
        <p:spPr>
          <a:xfrm>
            <a:off x="8762181" y="3916410"/>
            <a:ext cx="1314446" cy="1314446"/>
          </a:xfrm>
          <a:prstGeom prst="ellipse">
            <a:avLst/>
          </a:prstGeom>
          <a:solidFill>
            <a:srgbClr val="C8CAC9"/>
          </a:solidFill>
          <a:ln w="19050" cap="sq">
            <a:noFill/>
            <a:miter/>
          </a:ln>
          <a:effectLst/>
        </p:spPr>
        <p:txBody>
          <a:bodyPr vert="horz" wrap="square" lIns="91440" tIns="45720" rIns="91440" bIns="45720" rtlCol="0" anchor="ctr"/>
          <a:p>
            <a:pPr algn="ctr">
              <a:lnSpc>
                <a:spcPct val="110000"/>
              </a:lnSpc>
            </a:pPr>
            <a:endParaRPr kumimoji="1" lang="zh-CN" altLang="en-US"/>
          </a:p>
        </p:txBody>
      </p:sp>
      <p:sp>
        <p:nvSpPr>
          <p:cNvPr id="7" name="标题 1"/>
          <p:cNvSpPr txBox="1"/>
          <p:nvPr>
            <p:custDataLst>
              <p:tags r:id="rId3"/>
            </p:custDataLst>
          </p:nvPr>
        </p:nvSpPr>
        <p:spPr>
          <a:xfrm>
            <a:off x="7496824" y="1771651"/>
            <a:ext cx="3845161" cy="545068"/>
          </a:xfrm>
          <a:prstGeom prst="rect">
            <a:avLst/>
          </a:prstGeom>
          <a:noFill/>
          <a:ln>
            <a:noFill/>
          </a:ln>
          <a:effectLst/>
        </p:spPr>
        <p:txBody>
          <a:bodyPr vert="horz" wrap="square" lIns="0" tIns="0" rIns="0" bIns="0" rtlCol="0" anchor="b"/>
          <a:p>
            <a:pPr algn="ctr">
              <a:lnSpc>
                <a:spcPct val="100000"/>
              </a:lnSpc>
              <a:buClrTx/>
              <a:buSzTx/>
              <a:buFontTx/>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注意事项</a:t>
            </a:r>
            <a:endPar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endParaRPr>
          </a:p>
        </p:txBody>
      </p:sp>
      <p:sp>
        <p:nvSpPr>
          <p:cNvPr id="8" name="标题 1"/>
          <p:cNvSpPr txBox="1"/>
          <p:nvPr>
            <p:custDataLst>
              <p:tags r:id="rId4"/>
            </p:custDataLst>
          </p:nvPr>
        </p:nvSpPr>
        <p:spPr>
          <a:xfrm>
            <a:off x="7496824" y="2388221"/>
            <a:ext cx="3845161" cy="888551"/>
          </a:xfrm>
          <a:prstGeom prst="rect">
            <a:avLst/>
          </a:prstGeom>
          <a:noFill/>
          <a:ln>
            <a:noFill/>
          </a:ln>
          <a:effectLst/>
        </p:spPr>
        <p:txBody>
          <a:bodyPr vert="horz" wrap="square" lIns="0" tIns="0" rIns="0" bIns="0" rtlCol="0" anchor="t"/>
          <a:p>
            <a:pPr algn="ctr">
              <a:lnSpc>
                <a:spcPct val="13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AI可能无法完全理解业务逻辑，对关键业务代码的审核仍需开发者亲自把关。
团队需根据自身规范定制AI的检查规则，以匹配特定的编码风格和质量要求。</a:t>
            </a:r>
            <a:endPar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endParaRPr>
          </a:p>
        </p:txBody>
      </p:sp>
      <p:sp>
        <p:nvSpPr>
          <p:cNvPr id="9" name="标题 1"/>
          <p:cNvSpPr txBox="1"/>
          <p:nvPr>
            <p:custDataLst>
              <p:tags r:id="rId5"/>
            </p:custDataLst>
          </p:nvPr>
        </p:nvSpPr>
        <p:spPr>
          <a:xfrm>
            <a:off x="9110522" y="4264751"/>
            <a:ext cx="617764" cy="617764"/>
          </a:xfrm>
          <a:prstGeom prst="ellipse">
            <a:avLst/>
          </a:prstGeom>
          <a:solidFill>
            <a:schemeClr val="bg1"/>
          </a:solidFill>
          <a:ln w="12700" cap="sq">
            <a:noFill/>
            <a:miter/>
          </a:ln>
          <a:effectLst/>
        </p:spPr>
        <p:txBody>
          <a:bodyPr vert="horz" wrap="square" lIns="91440" tIns="45720" rIns="91440" bIns="45720" rtlCol="0" anchor="ctr"/>
          <a:p>
            <a:pPr algn="ctr">
              <a:lnSpc>
                <a:spcPct val="100000"/>
              </a:lnSpc>
            </a:pPr>
            <a:endParaRPr kumimoji="1" lang="zh-CN" altLang="en-US"/>
          </a:p>
        </p:txBody>
      </p:sp>
      <p:sp>
        <p:nvSpPr>
          <p:cNvPr id="10" name="标题 1"/>
          <p:cNvSpPr txBox="1"/>
          <p:nvPr>
            <p:custDataLst>
              <p:tags r:id="rId6"/>
            </p:custDataLst>
          </p:nvPr>
        </p:nvSpPr>
        <p:spPr>
          <a:xfrm>
            <a:off x="9257142" y="4379422"/>
            <a:ext cx="324524" cy="305872"/>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tx1">
              <a:lumMod val="85000"/>
              <a:lumOff val="15000"/>
            </a:schemeClr>
          </a:solidFill>
          <a:ln w="1860" cap="flat">
            <a:noFill/>
            <a:miter/>
          </a:ln>
          <a:effectLst/>
        </p:spPr>
        <p:txBody>
          <a:bodyPr vert="horz" wrap="square" lIns="91440" tIns="45720" rIns="91440" bIns="45720" rtlCol="0" anchor="ctr"/>
          <a:p>
            <a:pPr algn="l">
              <a:lnSpc>
                <a:spcPct val="100000"/>
              </a:lnSpc>
            </a:pPr>
            <a:endParaRPr kumimoji="1" lang="zh-CN" altLang="en-US"/>
          </a:p>
        </p:txBody>
      </p:sp>
      <p:sp>
        <p:nvSpPr>
          <p:cNvPr id="11" name="标题 1"/>
          <p:cNvSpPr txBox="1"/>
          <p:nvPr>
            <p:custDataLst>
              <p:tags r:id="rId7"/>
            </p:custDataLst>
          </p:nvPr>
        </p:nvSpPr>
        <p:spPr>
          <a:xfrm>
            <a:off x="5438776" y="3370945"/>
            <a:ext cx="1314446" cy="1314446"/>
          </a:xfrm>
          <a:prstGeom prst="ellipse">
            <a:avLst/>
          </a:prstGeom>
          <a:solidFill>
            <a:srgbClr val="0FB8E5"/>
          </a:solidFill>
          <a:ln w="19050" cap="sq">
            <a:noFill/>
            <a:miter/>
          </a:ln>
          <a:effectLst/>
        </p:spPr>
        <p:txBody>
          <a:bodyPr vert="horz" wrap="square" lIns="91440" tIns="45720" rIns="91440" bIns="45720" rtlCol="0" anchor="ctr"/>
          <a:p>
            <a:pPr algn="ctr">
              <a:lnSpc>
                <a:spcPct val="100000"/>
              </a:lnSpc>
            </a:pPr>
            <a:endParaRPr kumimoji="1" lang="zh-CN" altLang="en-US"/>
          </a:p>
        </p:txBody>
      </p:sp>
      <p:sp>
        <p:nvSpPr>
          <p:cNvPr id="12" name="标题 1"/>
          <p:cNvSpPr txBox="1"/>
          <p:nvPr>
            <p:custDataLst>
              <p:tags r:id="rId8"/>
            </p:custDataLst>
          </p:nvPr>
        </p:nvSpPr>
        <p:spPr>
          <a:xfrm>
            <a:off x="4173419" y="4686128"/>
            <a:ext cx="3845161" cy="545068"/>
          </a:xfrm>
          <a:prstGeom prst="rect">
            <a:avLst/>
          </a:prstGeom>
          <a:noFill/>
          <a:ln>
            <a:noFill/>
          </a:ln>
          <a:effectLst/>
        </p:spPr>
        <p:txBody>
          <a:bodyPr vert="horz" wrap="square" lIns="0" tIns="0" rIns="0" bIns="0" rtlCol="0" anchor="b"/>
          <a:p>
            <a:pPr algn="ctr">
              <a:lnSpc>
                <a:spcPct val="10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提高代码一致性</a:t>
            </a:r>
            <a:endParaRPr kumimoji="1" lang="zh-CN" altLang="en-US"/>
          </a:p>
        </p:txBody>
      </p:sp>
      <p:sp>
        <p:nvSpPr>
          <p:cNvPr id="14" name="标题 1"/>
          <p:cNvSpPr txBox="1"/>
          <p:nvPr>
            <p:custDataLst>
              <p:tags r:id="rId9"/>
            </p:custDataLst>
          </p:nvPr>
        </p:nvSpPr>
        <p:spPr>
          <a:xfrm>
            <a:off x="4173419" y="5302698"/>
            <a:ext cx="3845161" cy="888551"/>
          </a:xfrm>
          <a:prstGeom prst="rect">
            <a:avLst/>
          </a:prstGeom>
          <a:noFill/>
          <a:ln>
            <a:noFill/>
          </a:ln>
          <a:effectLst/>
        </p:spPr>
        <p:txBody>
          <a:bodyPr vert="horz" wrap="square" lIns="0" tIns="0" rIns="0" bIns="0" rtlCol="0" anchor="t"/>
          <a:p>
            <a:pPr algn="ctr">
              <a:lnSpc>
                <a:spcPct val="13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AI可根据团队编码规范，自动调整代码格式，确保代码风格统一，如统一缩进、命名规范等。
在PR审查中，AI工具可提供智能优化建议，帮助开发者改进代码，如优化变量命名、简化逻辑等。</a:t>
            </a:r>
            <a:endPar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endParaRPr>
          </a:p>
        </p:txBody>
      </p:sp>
      <p:sp>
        <p:nvSpPr>
          <p:cNvPr id="15" name="标题 1"/>
          <p:cNvSpPr txBox="1"/>
          <p:nvPr>
            <p:custDataLst>
              <p:tags r:id="rId10"/>
            </p:custDataLst>
          </p:nvPr>
        </p:nvSpPr>
        <p:spPr>
          <a:xfrm>
            <a:off x="5787117" y="3719286"/>
            <a:ext cx="617764" cy="617764"/>
          </a:xfrm>
          <a:prstGeom prst="ellipse">
            <a:avLst/>
          </a:prstGeom>
          <a:solidFill>
            <a:schemeClr val="bg1"/>
          </a:solidFill>
          <a:ln w="12700" cap="sq">
            <a:noFill/>
            <a:miter/>
          </a:ln>
          <a:effectLst/>
        </p:spPr>
        <p:txBody>
          <a:bodyPr vert="horz" wrap="square" lIns="91440" tIns="45720" rIns="91440" bIns="45720" rtlCol="0" anchor="ctr"/>
          <a:p>
            <a:pPr algn="ctr">
              <a:lnSpc>
                <a:spcPct val="100000"/>
              </a:lnSpc>
            </a:pPr>
            <a:endParaRPr kumimoji="1" lang="zh-CN" altLang="en-US"/>
          </a:p>
        </p:txBody>
      </p:sp>
      <p:sp>
        <p:nvSpPr>
          <p:cNvPr id="16" name="标题 1"/>
          <p:cNvSpPr txBox="1"/>
          <p:nvPr>
            <p:custDataLst>
              <p:tags r:id="rId11"/>
            </p:custDataLst>
          </p:nvPr>
        </p:nvSpPr>
        <p:spPr>
          <a:xfrm>
            <a:off x="5937965" y="3875232"/>
            <a:ext cx="316068" cy="305872"/>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tx1">
              <a:lumMod val="85000"/>
              <a:lumOff val="15000"/>
            </a:schemeClr>
          </a:solidFill>
          <a:ln w="1860" cap="flat">
            <a:noFill/>
            <a:miter/>
          </a:ln>
          <a:effectLst/>
        </p:spPr>
        <p:txBody>
          <a:bodyPr vert="horz" wrap="square" lIns="91440" tIns="45720" rIns="91440" bIns="45720" rtlCol="0" anchor="ctr"/>
          <a:p>
            <a:pPr algn="l">
              <a:lnSpc>
                <a:spcPct val="100000"/>
              </a:lnSpc>
            </a:pPr>
            <a:endParaRPr kumimoji="1" lang="zh-CN" altLang="en-US"/>
          </a:p>
        </p:txBody>
      </p:sp>
      <p:sp>
        <p:nvSpPr>
          <p:cNvPr id="17" name="标题 1"/>
          <p:cNvSpPr txBox="1"/>
          <p:nvPr>
            <p:custDataLst>
              <p:tags r:id="rId12"/>
            </p:custDataLst>
          </p:nvPr>
        </p:nvSpPr>
        <p:spPr>
          <a:xfrm>
            <a:off x="726104" y="1378548"/>
            <a:ext cx="4092984" cy="2800177"/>
          </a:xfrm>
          <a:prstGeom prst="roundRect">
            <a:avLst>
              <a:gd name="adj" fmla="val 36841"/>
            </a:avLst>
          </a:prstGeom>
          <a:gradFill>
            <a:gsLst>
              <a:gs pos="10000">
                <a:schemeClr val="accent1">
                  <a:lumMod val="20000"/>
                  <a:lumOff val="80000"/>
                  <a:alpha val="0"/>
                </a:schemeClr>
              </a:gs>
              <a:gs pos="100000">
                <a:schemeClr val="accent1">
                  <a:lumMod val="20000"/>
                  <a:lumOff val="80000"/>
                  <a:alpha val="65000"/>
                </a:schemeClr>
              </a:gs>
            </a:gsLst>
            <a:lin ang="5400000" scaled="0"/>
          </a:gradFill>
          <a:ln w="12700" cap="sq">
            <a:noFill/>
            <a:miter/>
          </a:ln>
          <a:effectLst/>
        </p:spPr>
        <p:txBody>
          <a:bodyPr vert="horz" wrap="square" lIns="91440" tIns="45720" rIns="91440" bIns="45720" rtlCol="0" anchor="ctr"/>
          <a:p>
            <a:pPr algn="ctr">
              <a:lnSpc>
                <a:spcPct val="100000"/>
              </a:lnSpc>
            </a:pPr>
            <a:endParaRPr kumimoji="1" lang="zh-CN" altLang="en-US"/>
          </a:p>
        </p:txBody>
      </p:sp>
      <p:sp>
        <p:nvSpPr>
          <p:cNvPr id="18" name="标题 1"/>
          <p:cNvSpPr txBox="1"/>
          <p:nvPr>
            <p:custDataLst>
              <p:tags r:id="rId13"/>
            </p:custDataLst>
          </p:nvPr>
        </p:nvSpPr>
        <p:spPr>
          <a:xfrm>
            <a:off x="2115373" y="3916410"/>
            <a:ext cx="1314446" cy="1314446"/>
          </a:xfrm>
          <a:prstGeom prst="ellipse">
            <a:avLst/>
          </a:prstGeom>
          <a:solidFill>
            <a:srgbClr val="C8CAC9"/>
          </a:solidFill>
          <a:ln w="19050" cap="sq">
            <a:noFill/>
            <a:miter/>
          </a:ln>
          <a:effectLst/>
        </p:spPr>
        <p:txBody>
          <a:bodyPr vert="horz" wrap="square" lIns="91440" tIns="45720" rIns="91440" bIns="45720" rtlCol="0" anchor="ctr"/>
          <a:p>
            <a:pPr algn="ctr">
              <a:lnSpc>
                <a:spcPct val="100000"/>
              </a:lnSpc>
            </a:pPr>
            <a:endParaRPr kumimoji="1" lang="zh-CN" altLang="en-US"/>
          </a:p>
        </p:txBody>
      </p:sp>
      <p:sp>
        <p:nvSpPr>
          <p:cNvPr id="19" name="标题 1"/>
          <p:cNvSpPr txBox="1"/>
          <p:nvPr>
            <p:custDataLst>
              <p:tags r:id="rId14"/>
            </p:custDataLst>
          </p:nvPr>
        </p:nvSpPr>
        <p:spPr>
          <a:xfrm>
            <a:off x="850016" y="1771651"/>
            <a:ext cx="3845161" cy="545068"/>
          </a:xfrm>
          <a:prstGeom prst="rect">
            <a:avLst/>
          </a:prstGeom>
          <a:noFill/>
          <a:ln>
            <a:noFill/>
          </a:ln>
          <a:effectLst/>
        </p:spPr>
        <p:txBody>
          <a:bodyPr vert="horz" wrap="square" lIns="0" tIns="0" rIns="0" bIns="0" rtlCol="0" anchor="b"/>
          <a:p>
            <a:pPr algn="ctr">
              <a:lnSpc>
                <a:spcPct val="10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自动检测代码质量</a:t>
            </a:r>
            <a:endParaRPr lang="zh-CN" altLang="en-US" sz="1400" dirty="0">
              <a:solidFill>
                <a:srgbClr val="00269E"/>
              </a:solidFill>
              <a:latin typeface="思源黑体 Regular" panose="020B0500000000000000" charset="-122"/>
              <a:ea typeface="思源黑体 Regular" panose="020B0500000000000000" charset="-122"/>
              <a:cs typeface="思源黑体 Regular" panose="020B0500000000000000" charset="-122"/>
            </a:endParaRPr>
          </a:p>
        </p:txBody>
      </p:sp>
      <p:sp>
        <p:nvSpPr>
          <p:cNvPr id="20" name="标题 1"/>
          <p:cNvSpPr txBox="1"/>
          <p:nvPr>
            <p:custDataLst>
              <p:tags r:id="rId15"/>
            </p:custDataLst>
          </p:nvPr>
        </p:nvSpPr>
        <p:spPr>
          <a:xfrm>
            <a:off x="850016" y="2388221"/>
            <a:ext cx="3845161" cy="888551"/>
          </a:xfrm>
          <a:prstGeom prst="rect">
            <a:avLst/>
          </a:prstGeom>
          <a:noFill/>
          <a:ln>
            <a:noFill/>
          </a:ln>
          <a:effectLst/>
        </p:spPr>
        <p:txBody>
          <a:bodyPr vert="horz" wrap="square" lIns="0" tIns="0" rIns="0" bIns="0" rtlCol="0" anchor="t"/>
          <a:p>
            <a:pPr algn="ctr">
              <a:lnSpc>
                <a:spcPct val="13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在CI/CD流程中集成AI工具，如ESLint结合AI，可自动检测代码风格、潜在错误等问题，减少人工审核负担。
AI工具可分析代码复杂度，识别高风险代码区域，提前预警，如过长的函数、过多的嵌套等</a:t>
            </a:r>
            <a:r>
              <a:rPr lang="en-US" altLang="zh-CN" sz="1400" dirty="0">
                <a:solidFill>
                  <a:srgbClr val="0FB8E5"/>
                </a:solidFill>
                <a:latin typeface="思源黑体 Normal" panose="020B0400000000000000" charset="-122"/>
                <a:ea typeface="思源黑体 Normal" panose="020B0400000000000000" charset="-122"/>
                <a:cs typeface="思源黑体 Normal" panose="020B0400000000000000" charset="-122"/>
              </a:rPr>
              <a:t>。</a:t>
            </a:r>
            <a:endParaRPr lang="en-US" altLang="zh-CN" sz="1400" dirty="0">
              <a:solidFill>
                <a:srgbClr val="0FB8E5"/>
              </a:solidFill>
              <a:latin typeface="思源黑体 Normal" panose="020B0400000000000000" charset="-122"/>
              <a:ea typeface="思源黑体 Normal" panose="020B0400000000000000" charset="-122"/>
              <a:cs typeface="思源黑体 Normal" panose="020B0400000000000000" charset="-122"/>
            </a:endParaRPr>
          </a:p>
        </p:txBody>
      </p:sp>
      <p:sp>
        <p:nvSpPr>
          <p:cNvPr id="21" name="标题 1"/>
          <p:cNvSpPr txBox="1"/>
          <p:nvPr>
            <p:custDataLst>
              <p:tags r:id="rId16"/>
            </p:custDataLst>
          </p:nvPr>
        </p:nvSpPr>
        <p:spPr>
          <a:xfrm>
            <a:off x="2463714" y="4264751"/>
            <a:ext cx="617764" cy="617764"/>
          </a:xfrm>
          <a:prstGeom prst="ellipse">
            <a:avLst/>
          </a:prstGeom>
          <a:solidFill>
            <a:schemeClr val="bg1"/>
          </a:solidFill>
          <a:ln w="12700" cap="sq">
            <a:noFill/>
            <a:miter/>
          </a:ln>
          <a:effectLst/>
        </p:spPr>
        <p:txBody>
          <a:bodyPr vert="horz" wrap="square" lIns="91440" tIns="45720" rIns="91440" bIns="45720" rtlCol="0" anchor="ctr"/>
          <a:p>
            <a:pPr algn="ctr">
              <a:lnSpc>
                <a:spcPct val="100000"/>
              </a:lnSpc>
            </a:pPr>
            <a:endParaRPr kumimoji="1" lang="zh-CN" altLang="en-US"/>
          </a:p>
        </p:txBody>
      </p:sp>
      <p:sp>
        <p:nvSpPr>
          <p:cNvPr id="22" name="标题 1"/>
          <p:cNvSpPr txBox="1"/>
          <p:nvPr>
            <p:custDataLst>
              <p:tags r:id="rId17"/>
            </p:custDataLst>
          </p:nvPr>
        </p:nvSpPr>
        <p:spPr>
          <a:xfrm>
            <a:off x="2631412" y="4380057"/>
            <a:ext cx="282368" cy="305872"/>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tx1">
              <a:lumMod val="85000"/>
              <a:lumOff val="15000"/>
            </a:schemeClr>
          </a:solidFill>
          <a:ln w="1860" cap="flat">
            <a:noFill/>
            <a:miter/>
          </a:ln>
          <a:effectLst/>
        </p:spPr>
        <p:txBody>
          <a:bodyPr vert="horz" wrap="square" lIns="91440" tIns="45720" rIns="91440" bIns="45720" rtlCol="0" anchor="ctr"/>
          <a:p>
            <a:pPr algn="l">
              <a:lnSpc>
                <a:spcPct val="100000"/>
              </a:lnSpc>
            </a:pPr>
            <a:endParaRPr kumimoji="1" lang="zh-CN" altLang="en-US"/>
          </a:p>
        </p:txBody>
      </p:sp>
      <p:sp>
        <p:nvSpPr>
          <p:cNvPr id="23" name="标题 1"/>
          <p:cNvSpPr txBox="1"/>
          <p:nvPr/>
        </p:nvSpPr>
        <p:spPr>
          <a:xfrm>
            <a:off x="690880" y="302161"/>
            <a:ext cx="10640060" cy="432000"/>
          </a:xfrm>
          <a:prstGeom prst="rect">
            <a:avLst/>
          </a:prstGeom>
          <a:noFill/>
          <a:ln>
            <a:noFill/>
          </a:ln>
        </p:spPr>
        <p:txBody>
          <a:bodyPr vert="horz" wrap="square" lIns="0" tIns="0" rIns="0" bIns="0" rtlCol="0" anchor="ctr"/>
          <a:p>
            <a:pPr algn="l">
              <a:lnSpc>
                <a:spcPct val="120000"/>
              </a:lnSpc>
            </a:pPr>
            <a:r>
              <a:rPr lang="zh-CN" altLang="en-US" sz="2800" dirty="0">
                <a:solidFill>
                  <a:srgbClr val="00269E"/>
                </a:solidFill>
                <a:latin typeface="思源黑体 Medium" panose="020B0600000000000000" charset="-122"/>
                <a:ea typeface="思源黑体 Medium" panose="020B0600000000000000" charset="-122"/>
                <a:cs typeface="思源黑体 Medium" panose="020B0600000000000000" charset="-122"/>
              </a:rPr>
              <a:t>代码评审与质量检查</a:t>
            </a:r>
            <a:endParaRPr lang="zh-CN" altLang="en-US" sz="2800" dirty="0">
              <a:solidFill>
                <a:srgbClr val="00269E"/>
              </a:solidFill>
              <a:latin typeface="思源黑体 Medium" panose="020B0600000000000000" charset="-122"/>
              <a:ea typeface="思源黑体 Medium" panose="020B0600000000000000" charset="-122"/>
              <a:cs typeface="思源黑体 Medium" panose="020B0600000000000000" charset="-122"/>
            </a:endParaRPr>
          </a:p>
        </p:txBody>
      </p:sp>
      <p:sp>
        <p:nvSpPr>
          <p:cNvPr id="24" name="标题 1"/>
          <p:cNvSpPr txBox="1"/>
          <p:nvPr/>
        </p:nvSpPr>
        <p:spPr>
          <a:xfrm>
            <a:off x="366480" y="266161"/>
            <a:ext cx="180000" cy="504000"/>
          </a:xfrm>
          <a:prstGeom prst="rect">
            <a:avLst/>
          </a:prstGeom>
          <a:solidFill>
            <a:srgbClr val="00269E"/>
          </a:solidFill>
          <a:ln w="12700" cap="sq">
            <a:noFill/>
            <a:miter/>
          </a:ln>
        </p:spPr>
        <p:txBody>
          <a:bodyPr vert="horz" wrap="square" lIns="91440" tIns="45720" rIns="91440" bIns="45720" rtlCol="0" anchor="ctr"/>
          <a:p>
            <a:pPr algn="ctr">
              <a:lnSpc>
                <a:spcPct val="110000"/>
              </a:lnSpc>
            </a:pP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p:nvPr>
            <p:custDataLst>
              <p:tags r:id="rId1"/>
            </p:custDataLst>
          </p:nvPr>
        </p:nvSpPr>
        <p:spPr>
          <a:xfrm>
            <a:off x="4557389" y="1689990"/>
            <a:ext cx="3064525" cy="3899238"/>
          </a:xfrm>
          <a:custGeom>
            <a:avLst/>
            <a:gdLst>
              <a:gd name="connsiteX0" fmla="*/ 252000 w 2520000"/>
              <a:gd name="connsiteY0" fmla="*/ 0 h 3240000"/>
              <a:gd name="connsiteX1" fmla="*/ 2268000 w 2520000"/>
              <a:gd name="connsiteY1" fmla="*/ 0 h 3240000"/>
              <a:gd name="connsiteX2" fmla="*/ 2520000 w 2520000"/>
              <a:gd name="connsiteY2" fmla="*/ 252000 h 3240000"/>
              <a:gd name="connsiteX3" fmla="*/ 2520000 w 2520000"/>
              <a:gd name="connsiteY3" fmla="*/ 2988000 h 3240000"/>
              <a:gd name="connsiteX4" fmla="*/ 2268000 w 2520000"/>
              <a:gd name="connsiteY4" fmla="*/ 3240000 h 3240000"/>
              <a:gd name="connsiteX5" fmla="*/ 1687740 w 2520000"/>
              <a:gd name="connsiteY5" fmla="*/ 3240000 h 3240000"/>
              <a:gd name="connsiteX6" fmla="*/ 1683224 w 2520000"/>
              <a:gd name="connsiteY6" fmla="*/ 3195197 h 3240000"/>
              <a:gd name="connsiteX7" fmla="*/ 1260000 w 2520000"/>
              <a:gd name="connsiteY7" fmla="*/ 2850260 h 3240000"/>
              <a:gd name="connsiteX8" fmla="*/ 836777 w 2520000"/>
              <a:gd name="connsiteY8" fmla="*/ 3195197 h 3240000"/>
              <a:gd name="connsiteX9" fmla="*/ 832260 w 2520000"/>
              <a:gd name="connsiteY9" fmla="*/ 3240000 h 3240000"/>
              <a:gd name="connsiteX10" fmla="*/ 252000 w 2520000"/>
              <a:gd name="connsiteY10" fmla="*/ 3240000 h 3240000"/>
              <a:gd name="connsiteX11" fmla="*/ 0 w 2520000"/>
              <a:gd name="connsiteY11" fmla="*/ 2988000 h 3240000"/>
              <a:gd name="connsiteX12" fmla="*/ 0 w 2520000"/>
              <a:gd name="connsiteY12" fmla="*/ 252000 h 3240000"/>
              <a:gd name="connsiteX13" fmla="*/ 252000 w 2520000"/>
              <a:gd name="connsiteY13" fmla="*/ 0 h 3240000"/>
            </a:gdLst>
            <a:ahLst/>
            <a:cxnLst/>
            <a:rect l="l" t="t" r="r" b="b"/>
            <a:pathLst>
              <a:path w="2520000" h="3240000">
                <a:moveTo>
                  <a:pt x="252000" y="0"/>
                </a:moveTo>
                <a:lnTo>
                  <a:pt x="2268000" y="0"/>
                </a:lnTo>
                <a:cubicBezTo>
                  <a:pt x="2407176" y="0"/>
                  <a:pt x="2520000" y="112824"/>
                  <a:pt x="2520000" y="252000"/>
                </a:cubicBezTo>
                <a:lnTo>
                  <a:pt x="2520000" y="2988000"/>
                </a:lnTo>
                <a:cubicBezTo>
                  <a:pt x="2520000" y="3127176"/>
                  <a:pt x="2407176" y="3240000"/>
                  <a:pt x="2268000" y="3240000"/>
                </a:cubicBezTo>
                <a:lnTo>
                  <a:pt x="1687740" y="3240000"/>
                </a:lnTo>
                <a:lnTo>
                  <a:pt x="1683224" y="3195197"/>
                </a:lnTo>
                <a:cubicBezTo>
                  <a:pt x="1642941" y="2998342"/>
                  <a:pt x="1468764" y="2850260"/>
                  <a:pt x="1260000" y="2850260"/>
                </a:cubicBezTo>
                <a:cubicBezTo>
                  <a:pt x="1051237" y="2850260"/>
                  <a:pt x="877059" y="2998342"/>
                  <a:pt x="836777" y="3195197"/>
                </a:cubicBezTo>
                <a:lnTo>
                  <a:pt x="832260" y="3240000"/>
                </a:lnTo>
                <a:lnTo>
                  <a:pt x="252000" y="3240000"/>
                </a:lnTo>
                <a:cubicBezTo>
                  <a:pt x="112824" y="3240000"/>
                  <a:pt x="0" y="3127176"/>
                  <a:pt x="0" y="2988000"/>
                </a:cubicBezTo>
                <a:lnTo>
                  <a:pt x="0" y="252000"/>
                </a:lnTo>
                <a:cubicBezTo>
                  <a:pt x="0" y="112824"/>
                  <a:pt x="112824" y="0"/>
                  <a:pt x="252000" y="0"/>
                </a:cubicBezTo>
                <a:close/>
              </a:path>
            </a:pathLst>
          </a:custGeom>
          <a:gradFill>
            <a:gsLst>
              <a:gs pos="0">
                <a:schemeClr val="bg1"/>
              </a:gs>
              <a:gs pos="95000">
                <a:schemeClr val="accent1">
                  <a:lumMod val="20000"/>
                  <a:lumOff val="80000"/>
                </a:schemeClr>
              </a:gs>
            </a:gsLst>
            <a:lin ang="5400000" scaled="0"/>
          </a:gradFill>
          <a:ln w="9525" cap="flat">
            <a:noFill/>
            <a:miter/>
          </a:ln>
        </p:spPr>
        <p:txBody>
          <a:bodyPr vert="horz" wrap="square" lIns="91440" tIns="45720" rIns="91440" bIns="45720" rtlCol="0" anchor="ctr"/>
          <a:p>
            <a:pPr algn="l">
              <a:lnSpc>
                <a:spcPct val="110000"/>
              </a:lnSpc>
            </a:pPr>
            <a:endParaRPr kumimoji="1" lang="zh-CN" altLang="en-US"/>
          </a:p>
        </p:txBody>
      </p:sp>
      <p:sp>
        <p:nvSpPr>
          <p:cNvPr id="5" name="标题 1"/>
          <p:cNvSpPr txBox="1"/>
          <p:nvPr>
            <p:custDataLst>
              <p:tags r:id="rId2"/>
            </p:custDataLst>
          </p:nvPr>
        </p:nvSpPr>
        <p:spPr>
          <a:xfrm>
            <a:off x="4557389" y="1297726"/>
            <a:ext cx="3064525" cy="656684"/>
          </a:xfrm>
          <a:prstGeom prst="roundRect">
            <a:avLst>
              <a:gd name="adj" fmla="val 10000"/>
            </a:avLst>
          </a:prstGeom>
          <a:gradFill>
            <a:gsLst>
              <a:gs pos="0">
                <a:srgbClr val="086AC9"/>
              </a:gs>
              <a:gs pos="95000">
                <a:schemeClr val="accent1"/>
              </a:gs>
            </a:gsLst>
            <a:lin ang="0" scaled="0"/>
          </a:gradFill>
          <a:ln w="25400" cap="sq">
            <a:noFill/>
            <a:miter/>
          </a:ln>
          <a:effectLst>
            <a:outerShdw blurRad="254000" dist="127000" dir="2700000" algn="tl" rotWithShape="0">
              <a:schemeClr val="accent1">
                <a:alpha val="20000"/>
              </a:schemeClr>
            </a:outerShdw>
          </a:effectLst>
        </p:spPr>
        <p:txBody>
          <a:bodyPr vert="horz" wrap="square" lIns="91440" tIns="45720" rIns="91440" bIns="45720" rtlCol="0" anchor="ctr"/>
          <a:p>
            <a:pPr algn="just">
              <a:lnSpc>
                <a:spcPct val="110000"/>
              </a:lnSpc>
            </a:pPr>
            <a:endParaRPr kumimoji="1" lang="zh-CN" altLang="en-US"/>
          </a:p>
        </p:txBody>
      </p:sp>
      <p:sp>
        <p:nvSpPr>
          <p:cNvPr id="6" name="标题 1"/>
          <p:cNvSpPr txBox="1"/>
          <p:nvPr>
            <p:custDataLst>
              <p:tags r:id="rId3"/>
            </p:custDataLst>
          </p:nvPr>
        </p:nvSpPr>
        <p:spPr>
          <a:xfrm>
            <a:off x="4776282" y="1961885"/>
            <a:ext cx="2626735" cy="788021"/>
          </a:xfrm>
          <a:prstGeom prst="rect">
            <a:avLst/>
          </a:prstGeom>
          <a:noFill/>
          <a:ln>
            <a:noFill/>
          </a:ln>
        </p:spPr>
        <p:txBody>
          <a:bodyPr vert="horz" wrap="square" lIns="0" tIns="0" rIns="0" bIns="0" rtlCol="0" anchor="ctr"/>
          <a:p>
            <a:pPr algn="l">
              <a:lnSpc>
                <a:spcPct val="12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确保代码规范性</a:t>
            </a:r>
            <a:endParaRPr kumimoji="1" lang="zh-CN" altLang="en-US"/>
          </a:p>
        </p:txBody>
      </p:sp>
      <p:sp>
        <p:nvSpPr>
          <p:cNvPr id="7" name="标题 1"/>
          <p:cNvSpPr txBox="1"/>
          <p:nvPr>
            <p:custDataLst>
              <p:tags r:id="rId4"/>
            </p:custDataLst>
          </p:nvPr>
        </p:nvSpPr>
        <p:spPr>
          <a:xfrm>
            <a:off x="4776282" y="2589984"/>
            <a:ext cx="2626735" cy="2111301"/>
          </a:xfrm>
          <a:prstGeom prst="rect">
            <a:avLst/>
          </a:prstGeom>
          <a:noFill/>
          <a:ln>
            <a:noFill/>
          </a:ln>
        </p:spPr>
        <p:txBody>
          <a:bodyPr vert="horz" wrap="square" lIns="0" tIns="0" rIns="0" bIns="0" rtlCol="0" anchor="t"/>
          <a:p>
            <a:pPr algn="l">
              <a:lnSpc>
                <a:spcPct val="15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在代码生成过程中，LLM自动匹配组件库的API和属性，确保代码符合企业UI规范，提高页面一致性。
AI工具可实时检查生成代码的规范性，及时纠正不符合规范的代码，如错误的属性值、不规范的组件使用等。</a:t>
            </a:r>
            <a:endPar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endParaRPr>
          </a:p>
        </p:txBody>
      </p:sp>
      <p:sp>
        <p:nvSpPr>
          <p:cNvPr id="8" name="标题 1"/>
          <p:cNvSpPr txBox="1"/>
          <p:nvPr>
            <p:custDataLst>
              <p:tags r:id="rId5"/>
            </p:custDataLst>
          </p:nvPr>
        </p:nvSpPr>
        <p:spPr>
          <a:xfrm>
            <a:off x="8252085" y="1689990"/>
            <a:ext cx="3064525" cy="3899238"/>
          </a:xfrm>
          <a:custGeom>
            <a:avLst/>
            <a:gdLst>
              <a:gd name="connsiteX0" fmla="*/ 252000 w 2520000"/>
              <a:gd name="connsiteY0" fmla="*/ 0 h 3240000"/>
              <a:gd name="connsiteX1" fmla="*/ 2268000 w 2520000"/>
              <a:gd name="connsiteY1" fmla="*/ 0 h 3240000"/>
              <a:gd name="connsiteX2" fmla="*/ 2520000 w 2520000"/>
              <a:gd name="connsiteY2" fmla="*/ 252000 h 3240000"/>
              <a:gd name="connsiteX3" fmla="*/ 2520000 w 2520000"/>
              <a:gd name="connsiteY3" fmla="*/ 2988000 h 3240000"/>
              <a:gd name="connsiteX4" fmla="*/ 2268000 w 2520000"/>
              <a:gd name="connsiteY4" fmla="*/ 3240000 h 3240000"/>
              <a:gd name="connsiteX5" fmla="*/ 1687740 w 2520000"/>
              <a:gd name="connsiteY5" fmla="*/ 3240000 h 3240000"/>
              <a:gd name="connsiteX6" fmla="*/ 1683224 w 2520000"/>
              <a:gd name="connsiteY6" fmla="*/ 3195197 h 3240000"/>
              <a:gd name="connsiteX7" fmla="*/ 1260000 w 2520000"/>
              <a:gd name="connsiteY7" fmla="*/ 2850260 h 3240000"/>
              <a:gd name="connsiteX8" fmla="*/ 836777 w 2520000"/>
              <a:gd name="connsiteY8" fmla="*/ 3195197 h 3240000"/>
              <a:gd name="connsiteX9" fmla="*/ 832260 w 2520000"/>
              <a:gd name="connsiteY9" fmla="*/ 3240000 h 3240000"/>
              <a:gd name="connsiteX10" fmla="*/ 252000 w 2520000"/>
              <a:gd name="connsiteY10" fmla="*/ 3240000 h 3240000"/>
              <a:gd name="connsiteX11" fmla="*/ 0 w 2520000"/>
              <a:gd name="connsiteY11" fmla="*/ 2988000 h 3240000"/>
              <a:gd name="connsiteX12" fmla="*/ 0 w 2520000"/>
              <a:gd name="connsiteY12" fmla="*/ 252000 h 3240000"/>
              <a:gd name="connsiteX13" fmla="*/ 252000 w 2520000"/>
              <a:gd name="connsiteY13" fmla="*/ 0 h 3240000"/>
            </a:gdLst>
            <a:ahLst/>
            <a:cxnLst/>
            <a:rect l="l" t="t" r="r" b="b"/>
            <a:pathLst>
              <a:path w="2520000" h="3240000">
                <a:moveTo>
                  <a:pt x="252000" y="0"/>
                </a:moveTo>
                <a:lnTo>
                  <a:pt x="2268000" y="0"/>
                </a:lnTo>
                <a:cubicBezTo>
                  <a:pt x="2407176" y="0"/>
                  <a:pt x="2520000" y="112824"/>
                  <a:pt x="2520000" y="252000"/>
                </a:cubicBezTo>
                <a:lnTo>
                  <a:pt x="2520000" y="2988000"/>
                </a:lnTo>
                <a:cubicBezTo>
                  <a:pt x="2520000" y="3127176"/>
                  <a:pt x="2407176" y="3240000"/>
                  <a:pt x="2268000" y="3240000"/>
                </a:cubicBezTo>
                <a:lnTo>
                  <a:pt x="1687740" y="3240000"/>
                </a:lnTo>
                <a:lnTo>
                  <a:pt x="1683224" y="3195197"/>
                </a:lnTo>
                <a:cubicBezTo>
                  <a:pt x="1642941" y="2998342"/>
                  <a:pt x="1468764" y="2850260"/>
                  <a:pt x="1260000" y="2850260"/>
                </a:cubicBezTo>
                <a:cubicBezTo>
                  <a:pt x="1051237" y="2850260"/>
                  <a:pt x="877059" y="2998342"/>
                  <a:pt x="836777" y="3195197"/>
                </a:cubicBezTo>
                <a:lnTo>
                  <a:pt x="832260" y="3240000"/>
                </a:lnTo>
                <a:lnTo>
                  <a:pt x="252000" y="3240000"/>
                </a:lnTo>
                <a:cubicBezTo>
                  <a:pt x="112824" y="3240000"/>
                  <a:pt x="0" y="3127176"/>
                  <a:pt x="0" y="2988000"/>
                </a:cubicBezTo>
                <a:lnTo>
                  <a:pt x="0" y="252000"/>
                </a:lnTo>
                <a:cubicBezTo>
                  <a:pt x="0" y="112824"/>
                  <a:pt x="112824" y="0"/>
                  <a:pt x="252000" y="0"/>
                </a:cubicBezTo>
                <a:close/>
              </a:path>
            </a:pathLst>
          </a:custGeom>
          <a:gradFill>
            <a:gsLst>
              <a:gs pos="0">
                <a:schemeClr val="bg1"/>
              </a:gs>
              <a:gs pos="95000">
                <a:schemeClr val="accent1">
                  <a:lumMod val="20000"/>
                  <a:lumOff val="80000"/>
                </a:schemeClr>
              </a:gs>
            </a:gsLst>
            <a:lin ang="5400000" scaled="0"/>
          </a:gradFill>
          <a:ln w="9525" cap="flat">
            <a:noFill/>
            <a:miter/>
          </a:ln>
        </p:spPr>
        <p:txBody>
          <a:bodyPr vert="horz" wrap="square" lIns="91440" tIns="45720" rIns="91440" bIns="45720" rtlCol="0" anchor="ctr"/>
          <a:p>
            <a:pPr algn="l">
              <a:lnSpc>
                <a:spcPct val="110000"/>
              </a:lnSpc>
            </a:pPr>
            <a:endParaRPr kumimoji="1" lang="zh-CN" altLang="en-US"/>
          </a:p>
        </p:txBody>
      </p:sp>
      <p:sp>
        <p:nvSpPr>
          <p:cNvPr id="9" name="标题 1"/>
          <p:cNvSpPr txBox="1"/>
          <p:nvPr>
            <p:custDataLst>
              <p:tags r:id="rId6"/>
            </p:custDataLst>
          </p:nvPr>
        </p:nvSpPr>
        <p:spPr>
          <a:xfrm>
            <a:off x="8252085" y="1297726"/>
            <a:ext cx="3064525" cy="656684"/>
          </a:xfrm>
          <a:prstGeom prst="roundRect">
            <a:avLst>
              <a:gd name="adj" fmla="val 10000"/>
            </a:avLst>
          </a:prstGeom>
          <a:gradFill flip="none" rotWithShape="1">
            <a:gsLst>
              <a:gs pos="0">
                <a:srgbClr val="086AC9"/>
              </a:gs>
              <a:gs pos="100000">
                <a:schemeClr val="accent1"/>
              </a:gs>
            </a:gsLst>
            <a:lin ang="0" scaled="0"/>
          </a:gradFill>
          <a:ln w="25400" cap="sq">
            <a:noFill/>
            <a:miter/>
          </a:ln>
          <a:effectLst>
            <a:outerShdw blurRad="254000" dist="127000" dir="2700000" algn="tl" rotWithShape="0">
              <a:schemeClr val="accent1">
                <a:alpha val="20000"/>
              </a:schemeClr>
            </a:outerShdw>
          </a:effectLst>
        </p:spPr>
        <p:txBody>
          <a:bodyPr vert="horz" wrap="square" lIns="91440" tIns="45720" rIns="91440" bIns="45720" rtlCol="0" anchor="ctr"/>
          <a:p>
            <a:pPr algn="just">
              <a:lnSpc>
                <a:spcPct val="110000"/>
              </a:lnSpc>
            </a:pPr>
            <a:endParaRPr kumimoji="1" lang="zh-CN" altLang="en-US"/>
          </a:p>
        </p:txBody>
      </p:sp>
      <p:sp>
        <p:nvSpPr>
          <p:cNvPr id="10" name="标题 1"/>
          <p:cNvSpPr txBox="1"/>
          <p:nvPr>
            <p:custDataLst>
              <p:tags r:id="rId7"/>
            </p:custDataLst>
          </p:nvPr>
        </p:nvSpPr>
        <p:spPr>
          <a:xfrm>
            <a:off x="8470981" y="1946010"/>
            <a:ext cx="2626735" cy="788021"/>
          </a:xfrm>
          <a:prstGeom prst="rect">
            <a:avLst/>
          </a:prstGeom>
          <a:noFill/>
          <a:ln>
            <a:noFill/>
          </a:ln>
        </p:spPr>
        <p:txBody>
          <a:bodyPr vert="horz" wrap="square" lIns="0" tIns="0" rIns="0" bIns="0" rtlCol="0" anchor="ctr"/>
          <a:p>
            <a:pPr algn="l">
              <a:lnSpc>
                <a:spcPct val="12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注意事项</a:t>
            </a:r>
            <a:endParaRPr kumimoji="1" lang="zh-CN" altLang="en-US"/>
          </a:p>
        </p:txBody>
      </p:sp>
      <p:sp>
        <p:nvSpPr>
          <p:cNvPr id="11" name="标题 1"/>
          <p:cNvSpPr txBox="1"/>
          <p:nvPr>
            <p:custDataLst>
              <p:tags r:id="rId8"/>
            </p:custDataLst>
          </p:nvPr>
        </p:nvSpPr>
        <p:spPr>
          <a:xfrm>
            <a:off x="8470981" y="2584904"/>
            <a:ext cx="2626735" cy="2111301"/>
          </a:xfrm>
          <a:prstGeom prst="rect">
            <a:avLst/>
          </a:prstGeom>
          <a:noFill/>
          <a:ln>
            <a:noFill/>
          </a:ln>
        </p:spPr>
        <p:txBody>
          <a:bodyPr vert="horz" wrap="square" lIns="0" tIns="0" rIns="0" bIns="0" rtlCol="0" anchor="t"/>
          <a:p>
            <a:pPr algn="l">
              <a:lnSpc>
                <a:spcPct val="15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需定期维护和更新LLM的组件库知识，避免使用已废弃的组件或API，确保代码的时效性和兼容性。
生成的代码可能仍需人工优化，以满足具体业务需求，如特殊的功能实现、性能优化等。
设置适当的权限和安全策略，防止LLM误用或泄露企业内部组件信息，保障企业信息安全。</a:t>
            </a:r>
            <a:endPar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endParaRPr>
          </a:p>
        </p:txBody>
      </p:sp>
      <p:sp>
        <p:nvSpPr>
          <p:cNvPr id="12" name="标题 1"/>
          <p:cNvSpPr txBox="1"/>
          <p:nvPr>
            <p:custDataLst>
              <p:tags r:id="rId9"/>
            </p:custDataLst>
          </p:nvPr>
        </p:nvSpPr>
        <p:spPr>
          <a:xfrm>
            <a:off x="862690" y="1689990"/>
            <a:ext cx="3064525" cy="3899238"/>
          </a:xfrm>
          <a:custGeom>
            <a:avLst/>
            <a:gdLst>
              <a:gd name="connsiteX0" fmla="*/ 252000 w 2520000"/>
              <a:gd name="connsiteY0" fmla="*/ 0 h 3240000"/>
              <a:gd name="connsiteX1" fmla="*/ 2268000 w 2520000"/>
              <a:gd name="connsiteY1" fmla="*/ 0 h 3240000"/>
              <a:gd name="connsiteX2" fmla="*/ 2520000 w 2520000"/>
              <a:gd name="connsiteY2" fmla="*/ 252000 h 3240000"/>
              <a:gd name="connsiteX3" fmla="*/ 2520000 w 2520000"/>
              <a:gd name="connsiteY3" fmla="*/ 2988000 h 3240000"/>
              <a:gd name="connsiteX4" fmla="*/ 2268000 w 2520000"/>
              <a:gd name="connsiteY4" fmla="*/ 3240000 h 3240000"/>
              <a:gd name="connsiteX5" fmla="*/ 1687740 w 2520000"/>
              <a:gd name="connsiteY5" fmla="*/ 3240000 h 3240000"/>
              <a:gd name="connsiteX6" fmla="*/ 1683223 w 2520000"/>
              <a:gd name="connsiteY6" fmla="*/ 3195197 h 3240000"/>
              <a:gd name="connsiteX7" fmla="*/ 1260000 w 2520000"/>
              <a:gd name="connsiteY7" fmla="*/ 2850260 h 3240000"/>
              <a:gd name="connsiteX8" fmla="*/ 836777 w 2520000"/>
              <a:gd name="connsiteY8" fmla="*/ 3195197 h 3240000"/>
              <a:gd name="connsiteX9" fmla="*/ 832260 w 2520000"/>
              <a:gd name="connsiteY9" fmla="*/ 3240000 h 3240000"/>
              <a:gd name="connsiteX10" fmla="*/ 252000 w 2520000"/>
              <a:gd name="connsiteY10" fmla="*/ 3240000 h 3240000"/>
              <a:gd name="connsiteX11" fmla="*/ 0 w 2520000"/>
              <a:gd name="connsiteY11" fmla="*/ 2988000 h 3240000"/>
              <a:gd name="connsiteX12" fmla="*/ 0 w 2520000"/>
              <a:gd name="connsiteY12" fmla="*/ 252000 h 3240000"/>
              <a:gd name="connsiteX13" fmla="*/ 252000 w 2520000"/>
              <a:gd name="connsiteY13" fmla="*/ 0 h 3240000"/>
            </a:gdLst>
            <a:ahLst/>
            <a:cxnLst/>
            <a:rect l="l" t="t" r="r" b="b"/>
            <a:pathLst>
              <a:path w="2520000" h="3240000">
                <a:moveTo>
                  <a:pt x="252000" y="0"/>
                </a:moveTo>
                <a:lnTo>
                  <a:pt x="2268000" y="0"/>
                </a:lnTo>
                <a:cubicBezTo>
                  <a:pt x="2407176" y="0"/>
                  <a:pt x="2520000" y="112824"/>
                  <a:pt x="2520000" y="252000"/>
                </a:cubicBezTo>
                <a:lnTo>
                  <a:pt x="2520000" y="2988000"/>
                </a:lnTo>
                <a:cubicBezTo>
                  <a:pt x="2520000" y="3127176"/>
                  <a:pt x="2407176" y="3240000"/>
                  <a:pt x="2268000" y="3240000"/>
                </a:cubicBezTo>
                <a:lnTo>
                  <a:pt x="1687740" y="3240000"/>
                </a:lnTo>
                <a:lnTo>
                  <a:pt x="1683223" y="3195197"/>
                </a:lnTo>
                <a:cubicBezTo>
                  <a:pt x="1642941" y="2998342"/>
                  <a:pt x="1468764" y="2850260"/>
                  <a:pt x="1260000" y="2850260"/>
                </a:cubicBezTo>
                <a:cubicBezTo>
                  <a:pt x="1051236" y="2850260"/>
                  <a:pt x="877059" y="2998342"/>
                  <a:pt x="836777" y="3195197"/>
                </a:cubicBezTo>
                <a:lnTo>
                  <a:pt x="832260" y="3240000"/>
                </a:lnTo>
                <a:lnTo>
                  <a:pt x="252000" y="3240000"/>
                </a:lnTo>
                <a:cubicBezTo>
                  <a:pt x="112824" y="3240000"/>
                  <a:pt x="0" y="3127176"/>
                  <a:pt x="0" y="2988000"/>
                </a:cubicBezTo>
                <a:lnTo>
                  <a:pt x="0" y="252000"/>
                </a:lnTo>
                <a:cubicBezTo>
                  <a:pt x="0" y="112824"/>
                  <a:pt x="112824" y="0"/>
                  <a:pt x="252000" y="0"/>
                </a:cubicBezTo>
                <a:close/>
              </a:path>
            </a:pathLst>
          </a:custGeom>
          <a:gradFill>
            <a:gsLst>
              <a:gs pos="0">
                <a:schemeClr val="bg1"/>
              </a:gs>
              <a:gs pos="95000">
                <a:schemeClr val="accent1">
                  <a:lumMod val="20000"/>
                  <a:lumOff val="80000"/>
                </a:schemeClr>
              </a:gs>
            </a:gsLst>
            <a:lin ang="5400000" scaled="0"/>
          </a:gradFill>
          <a:ln w="9525" cap="flat">
            <a:noFill/>
            <a:miter/>
          </a:ln>
        </p:spPr>
        <p:txBody>
          <a:bodyPr vert="horz" wrap="square" lIns="91440" tIns="45720" rIns="91440" bIns="45720" rtlCol="0" anchor="ctr"/>
          <a:p>
            <a:pPr algn="l">
              <a:lnSpc>
                <a:spcPct val="110000"/>
              </a:lnSpc>
            </a:pPr>
            <a:endParaRPr kumimoji="1" lang="zh-CN" altLang="en-US"/>
          </a:p>
        </p:txBody>
      </p:sp>
      <p:sp>
        <p:nvSpPr>
          <p:cNvPr id="14" name="标题 1"/>
          <p:cNvSpPr txBox="1"/>
          <p:nvPr>
            <p:custDataLst>
              <p:tags r:id="rId10"/>
            </p:custDataLst>
          </p:nvPr>
        </p:nvSpPr>
        <p:spPr>
          <a:xfrm>
            <a:off x="862690" y="1297726"/>
            <a:ext cx="3064525" cy="656684"/>
          </a:xfrm>
          <a:prstGeom prst="roundRect">
            <a:avLst>
              <a:gd name="adj" fmla="val 10000"/>
            </a:avLst>
          </a:prstGeom>
          <a:gradFill>
            <a:gsLst>
              <a:gs pos="0">
                <a:srgbClr val="086AC9"/>
              </a:gs>
              <a:gs pos="95000">
                <a:schemeClr val="accent1"/>
              </a:gs>
            </a:gsLst>
            <a:lin ang="0" scaled="0"/>
          </a:gradFill>
          <a:ln w="25400" cap="sq">
            <a:noFill/>
            <a:miter/>
          </a:ln>
          <a:effectLst>
            <a:outerShdw blurRad="254000" dist="127000" dir="2700000" algn="tl" rotWithShape="0">
              <a:schemeClr val="accent1">
                <a:alpha val="20000"/>
              </a:schemeClr>
            </a:outerShdw>
          </a:effectLst>
        </p:spPr>
        <p:txBody>
          <a:bodyPr vert="horz" wrap="square" lIns="91440" tIns="45720" rIns="91440" bIns="45720" rtlCol="0" anchor="ctr"/>
          <a:p>
            <a:pPr algn="just">
              <a:lnSpc>
                <a:spcPct val="110000"/>
              </a:lnSpc>
            </a:pPr>
            <a:endParaRPr kumimoji="1" lang="zh-CN" altLang="en-US"/>
          </a:p>
        </p:txBody>
      </p:sp>
      <p:sp>
        <p:nvSpPr>
          <p:cNvPr id="15" name="标题 1"/>
          <p:cNvSpPr txBox="1"/>
          <p:nvPr>
            <p:custDataLst>
              <p:tags r:id="rId11"/>
            </p:custDataLst>
          </p:nvPr>
        </p:nvSpPr>
        <p:spPr>
          <a:xfrm>
            <a:off x="1081585" y="1954265"/>
            <a:ext cx="2626735" cy="788021"/>
          </a:xfrm>
          <a:prstGeom prst="rect">
            <a:avLst/>
          </a:prstGeom>
          <a:noFill/>
          <a:ln>
            <a:noFill/>
          </a:ln>
        </p:spPr>
        <p:txBody>
          <a:bodyPr vert="horz" wrap="square" lIns="0" tIns="0" rIns="0" bIns="0" rtlCol="0" anchor="ctr"/>
          <a:p>
            <a:pPr algn="l">
              <a:lnSpc>
                <a:spcPct val="12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提高开发效率</a:t>
            </a:r>
            <a:endParaRPr kumimoji="1" lang="zh-CN" altLang="en-US"/>
          </a:p>
        </p:txBody>
      </p:sp>
      <p:sp>
        <p:nvSpPr>
          <p:cNvPr id="16" name="标题 1"/>
          <p:cNvSpPr txBox="1"/>
          <p:nvPr>
            <p:custDataLst>
              <p:tags r:id="rId12"/>
            </p:custDataLst>
          </p:nvPr>
        </p:nvSpPr>
        <p:spPr>
          <a:xfrm>
            <a:off x="1081585" y="2589984"/>
            <a:ext cx="2626735" cy="2111301"/>
          </a:xfrm>
          <a:prstGeom prst="rect">
            <a:avLst/>
          </a:prstGeom>
          <a:noFill/>
          <a:ln>
            <a:noFill/>
          </a:ln>
        </p:spPr>
        <p:txBody>
          <a:bodyPr vert="horz" wrap="square" lIns="0" tIns="0" rIns="0" bIns="0" rtlCol="0" anchor="t"/>
          <a:p>
            <a:pPr algn="l">
              <a:lnSpc>
                <a:spcPct val="150000"/>
              </a:lnSpc>
            </a:pPr>
            <a:r>
              <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rPr>
              <a:t>训练LLM学习企业组件库，如Element Plus、Ant Design等，生成符合规范的代码，减少重复工作。
LLM可根据项目需求，自动选择合适组件并生成代码，如根据页面布局需求生成对应的组件代码。</a:t>
            </a:r>
            <a:endParaRPr lang="zh-CN" altLang="en-US" sz="1400" dirty="0">
              <a:solidFill>
                <a:srgbClr val="5A635E"/>
              </a:solidFill>
              <a:latin typeface="思源黑体 Regular" panose="020B0500000000000000" charset="-122"/>
              <a:ea typeface="思源黑体 Regular" panose="020B0500000000000000" charset="-122"/>
              <a:cs typeface="思源黑体 Regular" panose="020B0500000000000000" charset="-122"/>
            </a:endParaRPr>
          </a:p>
        </p:txBody>
      </p:sp>
      <p:sp>
        <p:nvSpPr>
          <p:cNvPr id="17" name="标题 1"/>
          <p:cNvSpPr txBox="1"/>
          <p:nvPr>
            <p:custDataLst>
              <p:tags r:id="rId13"/>
            </p:custDataLst>
          </p:nvPr>
        </p:nvSpPr>
        <p:spPr>
          <a:xfrm>
            <a:off x="1081585" y="1457642"/>
            <a:ext cx="2628900" cy="368935"/>
          </a:xfrm>
          <a:prstGeom prst="rect">
            <a:avLst/>
          </a:prstGeom>
          <a:noFill/>
          <a:ln>
            <a:noFill/>
          </a:ln>
        </p:spPr>
        <p:txBody>
          <a:bodyPr vert="horz" wrap="square" lIns="0" tIns="0" rIns="0" bIns="0" rtlCol="0" anchor="t">
            <a:spAutoFit/>
          </a:bodyPr>
          <a:p>
            <a:pPr algn="l">
              <a:lnSpc>
                <a:spcPct val="100000"/>
              </a:lnSpc>
            </a:pPr>
            <a:r>
              <a:rPr lang="zh-CN" altLang="en-US" sz="2400" dirty="0">
                <a:solidFill>
                  <a:schemeClr val="bg1"/>
                </a:solidFill>
                <a:latin typeface="思源黑体 Medium" panose="020B0600000000000000" charset="-122"/>
                <a:ea typeface="思源黑体 Medium" panose="020B0600000000000000" charset="-122"/>
                <a:cs typeface="思源黑体 Medium" panose="020B0600000000000000" charset="-122"/>
              </a:rPr>
              <a:t>PART 01</a:t>
            </a:r>
            <a:endParaRPr kumimoji="1" lang="zh-CN" altLang="en-US" sz="2400" dirty="0">
              <a:solidFill>
                <a:schemeClr val="bg1"/>
              </a:solidFill>
              <a:latin typeface="思源黑体 Medium" panose="020B0600000000000000" charset="-122"/>
              <a:ea typeface="思源黑体 Medium" panose="020B0600000000000000" charset="-122"/>
              <a:cs typeface="思源黑体 Medium" panose="020B0600000000000000" charset="-122"/>
            </a:endParaRPr>
          </a:p>
        </p:txBody>
      </p:sp>
      <p:sp>
        <p:nvSpPr>
          <p:cNvPr id="18" name="标题 1"/>
          <p:cNvSpPr txBox="1"/>
          <p:nvPr>
            <p:custDataLst>
              <p:tags r:id="rId14"/>
            </p:custDataLst>
          </p:nvPr>
        </p:nvSpPr>
        <p:spPr>
          <a:xfrm>
            <a:off x="4776282" y="1457642"/>
            <a:ext cx="2628900" cy="368935"/>
          </a:xfrm>
          <a:prstGeom prst="rect">
            <a:avLst/>
          </a:prstGeom>
          <a:noFill/>
          <a:ln>
            <a:noFill/>
          </a:ln>
        </p:spPr>
        <p:txBody>
          <a:bodyPr vert="horz" wrap="square" lIns="0" tIns="0" rIns="0" bIns="0" rtlCol="0" anchor="t">
            <a:spAutoFit/>
          </a:bodyPr>
          <a:p>
            <a:pPr algn="l">
              <a:lnSpc>
                <a:spcPct val="100000"/>
              </a:lnSpc>
            </a:pPr>
            <a:r>
              <a:rPr lang="zh-CN" altLang="en-US" sz="2400" dirty="0">
                <a:solidFill>
                  <a:schemeClr val="bg1"/>
                </a:solidFill>
                <a:latin typeface="思源黑体 Medium" panose="020B0600000000000000" charset="-122"/>
                <a:ea typeface="思源黑体 Medium" panose="020B0600000000000000" charset="-122"/>
                <a:cs typeface="思源黑体 Medium" panose="020B0600000000000000" charset="-122"/>
              </a:rPr>
              <a:t>PART 02</a:t>
            </a:r>
            <a:endParaRPr lang="zh-CN" altLang="en-US" sz="2400" dirty="0">
              <a:solidFill>
                <a:schemeClr val="bg1"/>
              </a:solidFill>
              <a:latin typeface="思源黑体 Medium" panose="020B0600000000000000" charset="-122"/>
              <a:ea typeface="思源黑体 Medium" panose="020B0600000000000000" charset="-122"/>
              <a:cs typeface="思源黑体 Medium" panose="020B0600000000000000" charset="-122"/>
            </a:endParaRPr>
          </a:p>
        </p:txBody>
      </p:sp>
      <p:sp>
        <p:nvSpPr>
          <p:cNvPr id="19" name="标题 1"/>
          <p:cNvSpPr txBox="1"/>
          <p:nvPr>
            <p:custDataLst>
              <p:tags r:id="rId15"/>
            </p:custDataLst>
          </p:nvPr>
        </p:nvSpPr>
        <p:spPr>
          <a:xfrm>
            <a:off x="8470981" y="1457642"/>
            <a:ext cx="2628900" cy="368935"/>
          </a:xfrm>
          <a:prstGeom prst="rect">
            <a:avLst/>
          </a:prstGeom>
          <a:noFill/>
          <a:ln>
            <a:noFill/>
          </a:ln>
        </p:spPr>
        <p:txBody>
          <a:bodyPr vert="horz" wrap="square" lIns="0" tIns="0" rIns="0" bIns="0" rtlCol="0" anchor="t">
            <a:spAutoFit/>
          </a:bodyPr>
          <a:p>
            <a:pPr algn="l">
              <a:lnSpc>
                <a:spcPct val="100000"/>
              </a:lnSpc>
            </a:pPr>
            <a:r>
              <a:rPr lang="zh-CN" altLang="en-US" sz="2400" dirty="0">
                <a:solidFill>
                  <a:schemeClr val="bg1"/>
                </a:solidFill>
                <a:latin typeface="思源黑体 Medium" panose="020B0600000000000000" charset="-122"/>
                <a:ea typeface="思源黑体 Medium" panose="020B0600000000000000" charset="-122"/>
                <a:cs typeface="思源黑体 Medium" panose="020B0600000000000000" charset="-122"/>
              </a:rPr>
              <a:t>PART 03</a:t>
            </a:r>
            <a:endParaRPr lang="zh-CN" altLang="en-US" sz="2400" dirty="0">
              <a:solidFill>
                <a:schemeClr val="bg1"/>
              </a:solidFill>
              <a:latin typeface="思源黑体 Medium" panose="020B0600000000000000" charset="-122"/>
              <a:ea typeface="思源黑体 Medium" panose="020B0600000000000000" charset="-122"/>
              <a:cs typeface="思源黑体 Medium" panose="020B0600000000000000" charset="-122"/>
            </a:endParaRPr>
          </a:p>
        </p:txBody>
      </p:sp>
      <p:sp>
        <p:nvSpPr>
          <p:cNvPr id="20" name="标题 1"/>
          <p:cNvSpPr txBox="1"/>
          <p:nvPr>
            <p:custDataLst>
              <p:tags r:id="rId16"/>
            </p:custDataLst>
          </p:nvPr>
        </p:nvSpPr>
        <p:spPr>
          <a:xfrm>
            <a:off x="2126614" y="5353767"/>
            <a:ext cx="536676" cy="612905"/>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gradFill>
            <a:gsLst>
              <a:gs pos="0">
                <a:srgbClr val="086AC9"/>
              </a:gs>
              <a:gs pos="100000">
                <a:schemeClr val="accent1"/>
              </a:gs>
            </a:gsLst>
            <a:lin ang="5400000" scaled="0"/>
          </a:gradFill>
          <a:ln w="9525" cap="flat">
            <a:noFill/>
            <a:miter/>
          </a:ln>
        </p:spPr>
        <p:txBody>
          <a:bodyPr vert="horz" wrap="square" lIns="91440" tIns="45720" rIns="91440" bIns="45720" rtlCol="0" anchor="ctr"/>
          <a:p>
            <a:pPr algn="l">
              <a:lnSpc>
                <a:spcPct val="110000"/>
              </a:lnSpc>
            </a:pPr>
            <a:endParaRPr kumimoji="1" lang="zh-CN" altLang="en-US"/>
          </a:p>
        </p:txBody>
      </p:sp>
      <p:sp>
        <p:nvSpPr>
          <p:cNvPr id="21" name="标题 1"/>
          <p:cNvSpPr txBox="1"/>
          <p:nvPr>
            <p:custDataLst>
              <p:tags r:id="rId17"/>
            </p:custDataLst>
          </p:nvPr>
        </p:nvSpPr>
        <p:spPr>
          <a:xfrm>
            <a:off x="5783198" y="5373541"/>
            <a:ext cx="612905" cy="593133"/>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gradFill>
            <a:gsLst>
              <a:gs pos="0">
                <a:srgbClr val="086AC9"/>
              </a:gs>
              <a:gs pos="100000">
                <a:schemeClr val="accent1"/>
              </a:gs>
            </a:gsLst>
            <a:lin ang="5400000" scaled="0"/>
          </a:gradFill>
          <a:ln w="9525" cap="flat">
            <a:noFill/>
            <a:miter/>
          </a:ln>
        </p:spPr>
        <p:txBody>
          <a:bodyPr vert="horz" wrap="square" lIns="91440" tIns="45720" rIns="91440" bIns="45720" rtlCol="0" anchor="ctr"/>
          <a:p>
            <a:pPr algn="l">
              <a:lnSpc>
                <a:spcPct val="110000"/>
              </a:lnSpc>
            </a:pPr>
            <a:endParaRPr kumimoji="1" lang="zh-CN" altLang="en-US"/>
          </a:p>
        </p:txBody>
      </p:sp>
      <p:sp>
        <p:nvSpPr>
          <p:cNvPr id="22" name="标题 1"/>
          <p:cNvSpPr txBox="1"/>
          <p:nvPr>
            <p:custDataLst>
              <p:tags r:id="rId18"/>
            </p:custDataLst>
          </p:nvPr>
        </p:nvSpPr>
        <p:spPr>
          <a:xfrm>
            <a:off x="9477896" y="5388995"/>
            <a:ext cx="612905" cy="577678"/>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gradFill>
            <a:gsLst>
              <a:gs pos="0">
                <a:srgbClr val="086AC9"/>
              </a:gs>
              <a:gs pos="100000">
                <a:schemeClr val="accent1"/>
              </a:gs>
            </a:gsLst>
            <a:lin ang="5400000" scaled="0"/>
          </a:gradFill>
          <a:ln w="9525" cap="flat">
            <a:noFill/>
            <a:miter/>
          </a:ln>
        </p:spPr>
        <p:txBody>
          <a:bodyPr vert="horz" wrap="square" lIns="91440" tIns="45720" rIns="91440" bIns="45720" rtlCol="0" anchor="ctr"/>
          <a:p>
            <a:pPr algn="l">
              <a:lnSpc>
                <a:spcPct val="110000"/>
              </a:lnSpc>
            </a:pPr>
            <a:endParaRPr kumimoji="1" lang="zh-CN" altLang="en-US"/>
          </a:p>
        </p:txBody>
      </p:sp>
      <p:sp>
        <p:nvSpPr>
          <p:cNvPr id="23" name="标题 1"/>
          <p:cNvSpPr txBox="1"/>
          <p:nvPr/>
        </p:nvSpPr>
        <p:spPr>
          <a:xfrm>
            <a:off x="690880" y="302161"/>
            <a:ext cx="10640060" cy="432000"/>
          </a:xfrm>
          <a:prstGeom prst="rect">
            <a:avLst/>
          </a:prstGeom>
          <a:noFill/>
          <a:ln>
            <a:noFill/>
          </a:ln>
        </p:spPr>
        <p:txBody>
          <a:bodyPr vert="horz" wrap="square" lIns="0" tIns="0" rIns="0" bIns="0" rtlCol="0" anchor="ctr"/>
          <a:p>
            <a:pPr algn="l">
              <a:lnSpc>
                <a:spcPct val="120000"/>
              </a:lnSpc>
            </a:pPr>
            <a:r>
              <a:rPr lang="zh-CN" altLang="en-US" sz="2800" dirty="0">
                <a:solidFill>
                  <a:srgbClr val="00269E"/>
                </a:solidFill>
                <a:latin typeface="思源黑体 Medium" panose="020B0600000000000000" charset="-122"/>
                <a:ea typeface="思源黑体 Medium" panose="020B0600000000000000" charset="-122"/>
                <a:cs typeface="思源黑体 Medium" panose="020B0600000000000000" charset="-122"/>
              </a:rPr>
              <a:t>基于企业组件库的智能代码生成</a:t>
            </a:r>
            <a:endParaRPr lang="zh-CN" altLang="en-US" sz="2800" dirty="0">
              <a:solidFill>
                <a:srgbClr val="00269E"/>
              </a:solidFill>
              <a:latin typeface="思源黑体 Medium" panose="020B0600000000000000" charset="-122"/>
              <a:ea typeface="思源黑体 Medium" panose="020B0600000000000000" charset="-122"/>
              <a:cs typeface="思源黑体 Medium" panose="020B0600000000000000" charset="-122"/>
            </a:endParaRPr>
          </a:p>
        </p:txBody>
      </p:sp>
      <p:sp>
        <p:nvSpPr>
          <p:cNvPr id="24" name="标题 1"/>
          <p:cNvSpPr txBox="1"/>
          <p:nvPr/>
        </p:nvSpPr>
        <p:spPr>
          <a:xfrm>
            <a:off x="366480" y="266161"/>
            <a:ext cx="180000" cy="504000"/>
          </a:xfrm>
          <a:prstGeom prst="rect">
            <a:avLst/>
          </a:prstGeom>
          <a:solidFill>
            <a:srgbClr val="00269E"/>
          </a:solidFill>
          <a:ln w="12700" cap="sq">
            <a:noFill/>
            <a:miter/>
          </a:ln>
        </p:spPr>
        <p:txBody>
          <a:bodyPr vert="horz" wrap="square" lIns="91440" tIns="45720" rIns="91440" bIns="45720" rtlCol="0" anchor="ctr"/>
          <a:p>
            <a:pPr algn="ctr">
              <a:lnSpc>
                <a:spcPct val="110000"/>
              </a:lnSpc>
            </a:pP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矩形 6"/>
          <p:cNvSpPr>
            <a:spLocks noChangeArrowheads="1"/>
          </p:cNvSpPr>
          <p:nvPr>
            <p:custDataLst>
              <p:tags r:id="rId1"/>
            </p:custDataLst>
          </p:nvPr>
        </p:nvSpPr>
        <p:spPr bwMode="auto">
          <a:xfrm>
            <a:off x="1647825" y="1975803"/>
            <a:ext cx="8731885" cy="1506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nchorCtr="0">
            <a:spAutoFit/>
          </a:bodyPr>
          <a:lstStyle>
            <a:lvl1pPr>
              <a:defRPr sz="2900">
                <a:solidFill>
                  <a:schemeClr val="tx1"/>
                </a:solidFill>
                <a:latin typeface="Arial" panose="020B0604020202020204" pitchFamily="34" charset="0"/>
                <a:ea typeface="宋体" panose="02010600030101010101" pitchFamily="2" charset="-122"/>
              </a:defRPr>
            </a:lvl1pPr>
            <a:lvl2pPr marL="742950" indent="-285750">
              <a:defRPr sz="2900">
                <a:solidFill>
                  <a:schemeClr val="tx1"/>
                </a:solidFill>
                <a:latin typeface="Arial" panose="020B0604020202020204" pitchFamily="34" charset="0"/>
                <a:ea typeface="宋体" panose="02010600030101010101" pitchFamily="2" charset="-122"/>
              </a:defRPr>
            </a:lvl2pPr>
            <a:lvl3pPr marL="1143000" indent="-228600">
              <a:defRPr sz="2900">
                <a:solidFill>
                  <a:schemeClr val="tx1"/>
                </a:solidFill>
                <a:latin typeface="Arial" panose="020B0604020202020204" pitchFamily="34" charset="0"/>
                <a:ea typeface="宋体" panose="02010600030101010101" pitchFamily="2" charset="-122"/>
              </a:defRPr>
            </a:lvl3pPr>
            <a:lvl4pPr marL="1600200" indent="-228600">
              <a:defRPr sz="2900">
                <a:solidFill>
                  <a:schemeClr val="tx1"/>
                </a:solidFill>
                <a:latin typeface="Arial" panose="020B0604020202020204" pitchFamily="34" charset="0"/>
                <a:ea typeface="宋体" panose="02010600030101010101" pitchFamily="2" charset="-122"/>
              </a:defRPr>
            </a:lvl4pPr>
            <a:lvl5pPr marL="2057400" indent="-228600">
              <a:defRPr sz="2900">
                <a:solidFill>
                  <a:schemeClr val="tx1"/>
                </a:solidFill>
                <a:latin typeface="Arial" panose="020B0604020202020204" pitchFamily="34" charset="0"/>
                <a:ea typeface="宋体" panose="02010600030101010101" pitchFamily="2" charset="-122"/>
              </a:defRPr>
            </a:lvl5pPr>
            <a:lvl6pPr marL="25146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6pPr>
            <a:lvl7pPr marL="29718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7pPr>
            <a:lvl8pPr marL="34290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8pPr>
            <a:lvl9pPr marL="3886200" indent="-228600" defTabSz="739775" eaLnBrk="0" fontAlgn="base" hangingPunct="0">
              <a:spcBef>
                <a:spcPct val="0"/>
              </a:spcBef>
              <a:spcAft>
                <a:spcPct val="0"/>
              </a:spcAft>
              <a:defRPr sz="2900">
                <a:solidFill>
                  <a:schemeClr val="tx1"/>
                </a:solidFill>
                <a:latin typeface="Arial" panose="020B0604020202020204" pitchFamily="34" charset="0"/>
                <a:ea typeface="宋体" panose="02010600030101010101" pitchFamily="2" charset="-122"/>
              </a:defRPr>
            </a:lvl9pPr>
          </a:lstStyle>
          <a:p>
            <a:pPr algn="ctr">
              <a:spcBef>
                <a:spcPts val="600"/>
              </a:spcBef>
              <a:spcAft>
                <a:spcPts val="600"/>
              </a:spcAft>
              <a:defRPr/>
            </a:pPr>
            <a:r>
              <a:rPr lang="zh-CN" altLang="en-US" sz="9200" dirty="0">
                <a:solidFill>
                  <a:srgbClr val="C8CAC9"/>
                </a:solidFill>
                <a:latin typeface="思源黑体 Medium" panose="020B0600000000000000" charset="-122"/>
                <a:ea typeface="思源黑体 Medium" panose="020B0600000000000000" charset="-122"/>
                <a:cs typeface="Inter 28pt Medium" panose="02000503000000020004" charset="0"/>
              </a:rPr>
              <a:t>感谢观看</a:t>
            </a:r>
            <a:endParaRPr lang="zh-CN" altLang="en-US" sz="9200" dirty="0">
              <a:solidFill>
                <a:srgbClr val="C8CAC9"/>
              </a:solidFill>
              <a:latin typeface="思源黑体 Medium" panose="020B0600000000000000" charset="-122"/>
              <a:ea typeface="思源黑体 Medium" panose="020B0600000000000000" charset="-122"/>
              <a:cs typeface="Inter 28pt Medium" panose="02000503000000020004" charset="0"/>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UNIT_PLACING_PICTURE_USER_VIEWPORT" val="{&quot;height&quot;:10800,&quot;width&quot;:19195}"/>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22.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23.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24.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25.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26.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27.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28.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29.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31.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32.xml><?xml version="1.0" encoding="utf-8"?>
<p:tagLst xmlns:p="http://schemas.openxmlformats.org/presentationml/2006/main">
  <p:tag name="KSO_WM_DIAGRAM_VIRTUALLY_FRAME" val="{&quot;height&quot;:323.7161417322835,&quot;left&quot;:52.801811023622044,&quot;top&quot;:136.9064566929134,&quot;width&quot;:853.396377952756}"/>
</p:tagLst>
</file>

<file path=ppt/tags/tag33.xml><?xml version="1.0" encoding="utf-8"?>
<p:tagLst xmlns:p="http://schemas.openxmlformats.org/presentationml/2006/main">
  <p:tag name="KSO_WM_DIAGRAM_VIRTUALLY_FRAME" val="{&quot;height&quot;:359.6,&quot;left&quot;:59.78771653543307,&quot;top&quot;:115.40007874015745,&quot;width&quot;:839.612283464567}"/>
</p:tagLst>
</file>

<file path=ppt/tags/tag34.xml><?xml version="1.0" encoding="utf-8"?>
<p:tagLst xmlns:p="http://schemas.openxmlformats.org/presentationml/2006/main">
  <p:tag name="KSO_WM_DIAGRAM_VIRTUALLY_FRAME" val="{&quot;height&quot;:359.6,&quot;left&quot;:59.78771653543307,&quot;top&quot;:115.40007874015745,&quot;width&quot;:839.612283464567}"/>
</p:tagLst>
</file>

<file path=ppt/tags/tag35.xml><?xml version="1.0" encoding="utf-8"?>
<p:tagLst xmlns:p="http://schemas.openxmlformats.org/presentationml/2006/main">
  <p:tag name="KSO_WM_DIAGRAM_VIRTUALLY_FRAME" val="{&quot;height&quot;:359.6,&quot;left&quot;:59.78771653543307,&quot;top&quot;:115.40007874015745,&quot;width&quot;:839.612283464567}"/>
</p:tagLst>
</file>

<file path=ppt/tags/tag36.xml><?xml version="1.0" encoding="utf-8"?>
<p:tagLst xmlns:p="http://schemas.openxmlformats.org/presentationml/2006/main">
  <p:tag name="KSO_WM_DIAGRAM_VIRTUALLY_FRAME" val="{&quot;height&quot;:359.6,&quot;left&quot;:59.78771653543307,&quot;top&quot;:115.40007874015745,&quot;width&quot;:839.612283464567}"/>
</p:tagLst>
</file>

<file path=ppt/tags/tag37.xml><?xml version="1.0" encoding="utf-8"?>
<p:tagLst xmlns:p="http://schemas.openxmlformats.org/presentationml/2006/main">
  <p:tag name="KSO_WM_DIAGRAM_VIRTUALLY_FRAME" val="{&quot;height&quot;:359.6,&quot;left&quot;:59.78771653543307,&quot;top&quot;:115.40007874015745,&quot;width&quot;:839.612283464567}"/>
</p:tagLst>
</file>

<file path=ppt/tags/tag38.xml><?xml version="1.0" encoding="utf-8"?>
<p:tagLst xmlns:p="http://schemas.openxmlformats.org/presentationml/2006/main">
  <p:tag name="KSO_WM_DIAGRAM_VIRTUALLY_FRAME" val="{&quot;height&quot;:359.6,&quot;left&quot;:59.78771653543307,&quot;top&quot;:115.40007874015745,&quot;width&quot;:839.612283464567}"/>
</p:tagLst>
</file>

<file path=ppt/tags/tag39.xml><?xml version="1.0" encoding="utf-8"?>
<p:tagLst xmlns:p="http://schemas.openxmlformats.org/presentationml/2006/main">
  <p:tag name="KSO_WM_DIAGRAM_VIRTUALLY_FRAME" val="{&quot;height&quot;:359.6,&quot;left&quot;:59.78771653543307,&quot;top&quot;:115.40007874015745,&quot;width&quot;:839.612283464567}"/>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DIAGRAM_VIRTUALLY_FRAME" val="{&quot;height&quot;:359.6,&quot;left&quot;:59.78771653543307,&quot;top&quot;:115.40007874015745,&quot;width&quot;:839.612283464567}"/>
</p:tagLst>
</file>

<file path=ppt/tags/tag41.xml><?xml version="1.0" encoding="utf-8"?>
<p:tagLst xmlns:p="http://schemas.openxmlformats.org/presentationml/2006/main">
  <p:tag name="KSO_WM_DIAGRAM_VIRTUALLY_FRAME" val="{&quot;height&quot;:359.6,&quot;left&quot;:59.78771653543307,&quot;top&quot;:115.40007874015745,&quot;width&quot;:839.612283464567}"/>
</p:tagLst>
</file>

<file path=ppt/tags/tag42.xml><?xml version="1.0" encoding="utf-8"?>
<p:tagLst xmlns:p="http://schemas.openxmlformats.org/presentationml/2006/main">
  <p:tag name="KSO_WM_DIAGRAM_VIRTUALLY_FRAME" val="{&quot;height&quot;:359.6,&quot;left&quot;:59.78771653543307,&quot;top&quot;:115.40007874015745,&quot;width&quot;:839.612283464567}"/>
</p:tagLst>
</file>

<file path=ppt/tags/tag43.xml><?xml version="1.0" encoding="utf-8"?>
<p:tagLst xmlns:p="http://schemas.openxmlformats.org/presentationml/2006/main">
  <p:tag name="KSO_WM_DIAGRAM_VIRTUALLY_FRAME" val="{&quot;height&quot;:359.6,&quot;left&quot;:59.78771653543307,&quot;top&quot;:115.40007874015745,&quot;width&quot;:839.612283464567}"/>
</p:tagLst>
</file>

<file path=ppt/tags/tag44.xml><?xml version="1.0" encoding="utf-8"?>
<p:tagLst xmlns:p="http://schemas.openxmlformats.org/presentationml/2006/main">
  <p:tag name="KSO_WM_DIAGRAM_VIRTUALLY_FRAME" val="{&quot;height&quot;:359.6,&quot;left&quot;:59.78771653543307,&quot;top&quot;:115.40007874015745,&quot;width&quot;:839.612283464567}"/>
</p:tagLst>
</file>

<file path=ppt/tags/tag45.xml><?xml version="1.0" encoding="utf-8"?>
<p:tagLst xmlns:p="http://schemas.openxmlformats.org/presentationml/2006/main">
  <p:tag name="KSO_WM_DIAGRAM_VIRTUALLY_FRAME" val="{&quot;height&quot;:359.6,&quot;left&quot;:59.78771653543307,&quot;top&quot;:115.40007874015745,&quot;width&quot;:839.612283464567}"/>
</p:tagLst>
</file>

<file path=ppt/tags/tag46.xml><?xml version="1.0" encoding="utf-8"?>
<p:tagLst xmlns:p="http://schemas.openxmlformats.org/presentationml/2006/main">
  <p:tag name="KSO_WM_DIAGRAM_VIRTUALLY_FRAME" val="{&quot;height&quot;:359.6,&quot;left&quot;:59.78771653543307,&quot;top&quot;:115.40007874015745,&quot;width&quot;:839.612283464567}"/>
</p:tagLst>
</file>

<file path=ppt/tags/tag47.xml><?xml version="1.0" encoding="utf-8"?>
<p:tagLst xmlns:p="http://schemas.openxmlformats.org/presentationml/2006/main">
  <p:tag name="KSO_WM_DIAGRAM_VIRTUALLY_FRAME" val="{&quot;height&quot;:359.6,&quot;left&quot;:59.78771653543307,&quot;top&quot;:115.40007874015745,&quot;width&quot;:839.612283464567}"/>
</p:tagLst>
</file>

<file path=ppt/tags/tag48.xml><?xml version="1.0" encoding="utf-8"?>
<p:tagLst xmlns:p="http://schemas.openxmlformats.org/presentationml/2006/main">
  <p:tag name="KSO_WM_DIAGRAM_VIRTUALLY_FRAME" val="{&quot;height&quot;:359.6,&quot;left&quot;:59.78771653543307,&quot;top&quot;:115.40007874015745,&quot;width&quot;:839.612283464567}"/>
</p:tagLst>
</file>

<file path=ppt/tags/tag49.xml><?xml version="1.0" encoding="utf-8"?>
<p:tagLst xmlns:p="http://schemas.openxmlformats.org/presentationml/2006/main">
  <p:tag name="KSO_WM_DIAGRAM_VIRTUALLY_FRAME" val="{&quot;height&quot;:359.6,&quot;left&quot;:59.78771653543307,&quot;top&quot;:115.40007874015745,&quot;width&quot;:839.612283464567}"/>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52.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53.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54.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55.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56.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57.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58.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59.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61.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62.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63.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64.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65.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66.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67.xml><?xml version="1.0" encoding="utf-8"?>
<p:tagLst xmlns:p="http://schemas.openxmlformats.org/presentationml/2006/main">
  <p:tag name="KSO_WM_DIAGRAM_VIRTUALLY_FRAME" val="{&quot;height&quot;:378.95283464566927,&quot;left&quot;:14.280393700787409,&quot;top&quot;:108.54708661417324,&quot;width&quot;:888.546062992126}"/>
</p:tagLst>
</file>

<file path=ppt/tags/tag68.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69.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1.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2.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3.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4.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5.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6.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7.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8.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79.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81.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82.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83.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84.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85.xml><?xml version="1.0" encoding="utf-8"?>
<p:tagLst xmlns:p="http://schemas.openxmlformats.org/presentationml/2006/main">
  <p:tag name="KSO_WM_DIAGRAM_VIRTUALLY_FRAME" val="{&quot;height&quot;:367.63370078740155,&quot;left&quot;:67.9283464566929,&quot;top&quot;:102.18314960629921,&quot;width&quot;:823.143307086614}"/>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COMMONDATA" val="eyJoZGlkIjoiNDU0NjQyNjFmMjA5NmVlOWVlZjkxYTg3OTM5OGQ0MmYifQ=="/>
  <p:tag name="commondata" val="eyJoZGlkIjoiZWM5ZjU4MDA3MDc4N2QxMWJlMjlkYWIyNDUzYzMyMmYifQ=="/>
  <p:tag name="KSO_WPP_MARK_KEY" val="a6b700ab-8197-4833-b951-a0aa73f29c31"/>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1429</Words>
  <Application>WPS 演示</Application>
  <PresentationFormat>宽屏</PresentationFormat>
  <Paragraphs>78</Paragraphs>
  <Slides>9</Slides>
  <Notes>4</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9</vt:i4>
      </vt:variant>
    </vt:vector>
  </HeadingPairs>
  <TitlesOfParts>
    <vt:vector size="32" baseType="lpstr">
      <vt:lpstr>Arial</vt:lpstr>
      <vt:lpstr>宋体</vt:lpstr>
      <vt:lpstr>Wingdings</vt:lpstr>
      <vt:lpstr>Wingdings</vt:lpstr>
      <vt:lpstr>Inter SemiBold</vt:lpstr>
      <vt:lpstr>思源黑体 Regular</vt:lpstr>
      <vt:lpstr>Inter Light</vt:lpstr>
      <vt:lpstr>思源黑体 Medium</vt:lpstr>
      <vt:lpstr>微软雅黑</vt:lpstr>
      <vt:lpstr>思源黑体 Bold</vt:lpstr>
      <vt:lpstr>黑体</vt:lpstr>
      <vt:lpstr>Inter 28pt SemiBold</vt:lpstr>
      <vt:lpstr>NumberOnly</vt:lpstr>
      <vt:lpstr>思源黑体 Normal</vt:lpstr>
      <vt:lpstr>方正全福体</vt:lpstr>
      <vt:lpstr>Inter 28pt Medium</vt:lpstr>
      <vt:lpstr>Arial Unicode MS</vt:lpstr>
      <vt:lpstr>Calibri</vt:lpstr>
      <vt:lpstr>Inter</vt:lpstr>
      <vt:lpstr>Inter Medium</vt:lpstr>
      <vt:lpstr>Source Han Sans CN Bold</vt:lpstr>
      <vt:lpstr>Source Han Sans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Ruir</cp:lastModifiedBy>
  <cp:revision>222</cp:revision>
  <dcterms:created xsi:type="dcterms:W3CDTF">2024-12-05T14:05:00Z</dcterms:created>
  <dcterms:modified xsi:type="dcterms:W3CDTF">2025-03-09T16:31:18Z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2052-12.1.0.20305</vt:lpwstr>
  </property>
  <property fmtid="{D5CDD505-2E9C-101B-9397-08002B2CF9AE}" pid="3" name="ICV">
    <vt:lpwstr>7C3CF6F7A95641C7B53B08DDD995E31F_13</vt:lpwstr>
  </property>
</Properties>
</file>